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76" r:id="rId9"/>
    <p:sldId id="263" r:id="rId10"/>
    <p:sldId id="264" r:id="rId11"/>
    <p:sldId id="265" r:id="rId12"/>
    <p:sldId id="266" r:id="rId13"/>
    <p:sldId id="275" r:id="rId14"/>
  </p:sldIdLst>
  <p:sldSz cx="18288000" cy="10287000"/>
  <p:notesSz cx="6858000" cy="9144000"/>
  <p:embeddedFontLst>
    <p:embeddedFont>
      <p:font typeface="Dela Gothic One" panose="020B0604020202020204" charset="-128"/>
      <p:regular r:id="rId16"/>
    </p:embeddedFont>
    <p:embeddedFont>
      <p:font typeface="Arimo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381" autoAdjust="0"/>
  </p:normalViewPr>
  <p:slideViewPr>
    <p:cSldViewPr snapToGrid="0">
      <p:cViewPr varScale="1">
        <p:scale>
          <a:sx n="59" d="100"/>
          <a:sy n="59" d="100"/>
        </p:scale>
        <p:origin x="89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86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1215550" y="1099900"/>
            <a:ext cx="14379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1259100" y="2174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"/>
          <p:cNvSpPr/>
          <p:nvPr/>
        </p:nvSpPr>
        <p:spPr>
          <a:xfrm rot="-505894">
            <a:off x="-5381066" y="-6777501"/>
            <a:ext cx="11385725" cy="951712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12231430" y="3215775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83875" y="2460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 rot="-505894">
            <a:off x="-5974991" y="-6625551"/>
            <a:ext cx="11385725" cy="951712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12949705" y="6572225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13808463" y="-4479626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4"/>
          <p:cNvGrpSpPr/>
          <p:nvPr/>
        </p:nvGrpSpPr>
        <p:grpSpPr>
          <a:xfrm>
            <a:off x="919053" y="8817005"/>
            <a:ext cx="524012" cy="524012"/>
            <a:chOff x="0" y="0"/>
            <a:chExt cx="812800" cy="812800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4"/>
          <p:cNvGrpSpPr/>
          <p:nvPr/>
        </p:nvGrpSpPr>
        <p:grpSpPr>
          <a:xfrm>
            <a:off x="16958937" y="2102962"/>
            <a:ext cx="524012" cy="524012"/>
            <a:chOff x="0" y="0"/>
            <a:chExt cx="812800" cy="812800"/>
          </a:xfrm>
        </p:grpSpPr>
        <p:sp>
          <p:nvSpPr>
            <p:cNvPr id="24" name="Google Shape;24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1950" y="3069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016525" y="31117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13008596" y="4951897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863740" y="6895309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16271825" y="2002281"/>
            <a:ext cx="7998485" cy="6685788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 rot="-3479677">
            <a:off x="-4955954" y="-2470121"/>
            <a:ext cx="7992390" cy="668069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 rot="-3016963">
            <a:off x="-9000818" y="1486202"/>
            <a:ext cx="11386359" cy="951765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6"/>
          <p:cNvGrpSpPr/>
          <p:nvPr/>
        </p:nvGrpSpPr>
        <p:grpSpPr>
          <a:xfrm>
            <a:off x="16872599" y="2632165"/>
            <a:ext cx="773379" cy="773379"/>
            <a:chOff x="0" y="0"/>
            <a:chExt cx="812800" cy="812800"/>
          </a:xfrm>
        </p:grpSpPr>
        <p:sp>
          <p:nvSpPr>
            <p:cNvPr id="37" name="Google Shape;37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6"/>
          <p:cNvGrpSpPr/>
          <p:nvPr/>
        </p:nvGrpSpPr>
        <p:grpSpPr>
          <a:xfrm>
            <a:off x="1485506" y="8101751"/>
            <a:ext cx="773379" cy="773379"/>
            <a:chOff x="0" y="0"/>
            <a:chExt cx="812800" cy="812800"/>
          </a:xfrm>
        </p:grpSpPr>
        <p:sp>
          <p:nvSpPr>
            <p:cNvPr id="40" name="Google Shape;40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6"/>
          <p:cNvGrpSpPr/>
          <p:nvPr/>
        </p:nvGrpSpPr>
        <p:grpSpPr>
          <a:xfrm>
            <a:off x="15773430" y="1889839"/>
            <a:ext cx="383154" cy="383154"/>
            <a:chOff x="0" y="0"/>
            <a:chExt cx="812800" cy="812800"/>
          </a:xfrm>
        </p:grpSpPr>
        <p:sp>
          <p:nvSpPr>
            <p:cNvPr id="43" name="Google Shape;43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6"/>
          <p:cNvGrpSpPr/>
          <p:nvPr/>
        </p:nvGrpSpPr>
        <p:grpSpPr>
          <a:xfrm>
            <a:off x="1680613" y="4951906"/>
            <a:ext cx="383154" cy="383154"/>
            <a:chOff x="0" y="0"/>
            <a:chExt cx="812800" cy="812800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011950" y="3069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6016525" y="31117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011950" y="3069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6016525" y="31117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12594221" y="2940722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863740" y="6895309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16271825" y="2002281"/>
            <a:ext cx="7998485" cy="6685788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/>
          <p:nvPr/>
        </p:nvSpPr>
        <p:spPr>
          <a:xfrm rot="-3479677">
            <a:off x="-4491054" y="-398246"/>
            <a:ext cx="7992390" cy="668069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8"/>
          <p:cNvGrpSpPr/>
          <p:nvPr/>
        </p:nvGrpSpPr>
        <p:grpSpPr>
          <a:xfrm>
            <a:off x="16872599" y="2632165"/>
            <a:ext cx="773379" cy="773379"/>
            <a:chOff x="0" y="0"/>
            <a:chExt cx="812800" cy="812800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842723" y="2709013"/>
            <a:ext cx="773379" cy="773379"/>
            <a:chOff x="0" y="0"/>
            <a:chExt cx="812800" cy="812800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485506" y="8101751"/>
            <a:ext cx="773379" cy="773379"/>
            <a:chOff x="0" y="0"/>
            <a:chExt cx="812800" cy="812800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15773430" y="1889839"/>
            <a:ext cx="383154" cy="383154"/>
            <a:chOff x="0" y="0"/>
            <a:chExt cx="812800" cy="812800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1680613" y="4951906"/>
            <a:ext cx="383154" cy="383154"/>
            <a:chOff x="0" y="0"/>
            <a:chExt cx="812800" cy="812800"/>
          </a:xfrm>
        </p:grpSpPr>
        <p:sp>
          <p:nvSpPr>
            <p:cNvPr id="73" name="Google Shape;73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1011950" y="3069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-7248149">
            <a:off x="5999266" y="9153754"/>
            <a:ext cx="12173790" cy="9517559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11105785" y="4177612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-7110552" y="6709158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p10"/>
          <p:cNvGrpSpPr/>
          <p:nvPr/>
        </p:nvGrpSpPr>
        <p:grpSpPr>
          <a:xfrm>
            <a:off x="16412863" y="8550236"/>
            <a:ext cx="773379" cy="773379"/>
            <a:chOff x="0" y="0"/>
            <a:chExt cx="812800" cy="812800"/>
          </a:xfrm>
        </p:grpSpPr>
        <p:sp>
          <p:nvSpPr>
            <p:cNvPr id="84" name="Google Shape;84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0"/>
          <p:cNvGrpSpPr/>
          <p:nvPr/>
        </p:nvGrpSpPr>
        <p:grpSpPr>
          <a:xfrm>
            <a:off x="5095832" y="9019224"/>
            <a:ext cx="478170" cy="478170"/>
            <a:chOff x="0" y="0"/>
            <a:chExt cx="812800" cy="812800"/>
          </a:xfrm>
        </p:grpSpPr>
        <p:sp>
          <p:nvSpPr>
            <p:cNvPr id="87" name="Google Shape;87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11406300" y="3026575"/>
            <a:ext cx="5486400" cy="63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164350" y="1241400"/>
            <a:ext cx="1331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1011950" y="3069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51900" y="1715550"/>
            <a:ext cx="907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Dela Gothic One"/>
              <a:buNone/>
              <a:defRPr sz="560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67200" y="3759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–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–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»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mo"/>
              <a:buChar char="•"/>
              <a:defRPr sz="230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 rot="-427343">
            <a:off x="10694256" y="1622172"/>
            <a:ext cx="12106407" cy="10448091"/>
          </a:xfrm>
          <a:custGeom>
            <a:avLst/>
            <a:gdLst/>
            <a:ahLst/>
            <a:cxnLst/>
            <a:rect l="l" t="t" r="r" b="b"/>
            <a:pathLst>
              <a:path w="4983480" h="4300851" extrusionOk="0">
                <a:moveTo>
                  <a:pt x="4537710" y="1270587"/>
                </a:moveTo>
                <a:cubicBezTo>
                  <a:pt x="4786630" y="1285010"/>
                  <a:pt x="4983480" y="1462027"/>
                  <a:pt x="4980940" y="1734764"/>
                </a:cubicBezTo>
                <a:cubicBezTo>
                  <a:pt x="4978400" y="1994389"/>
                  <a:pt x="4773930" y="2204186"/>
                  <a:pt x="4521200" y="2204186"/>
                </a:cubicBezTo>
                <a:cubicBezTo>
                  <a:pt x="4309110" y="2230411"/>
                  <a:pt x="3896360" y="2377269"/>
                  <a:pt x="4067810" y="2686721"/>
                </a:cubicBezTo>
                <a:cubicBezTo>
                  <a:pt x="4150360" y="2836201"/>
                  <a:pt x="4258310" y="2912253"/>
                  <a:pt x="4262120" y="3099760"/>
                </a:cubicBezTo>
                <a:cubicBezTo>
                  <a:pt x="4268470" y="3407900"/>
                  <a:pt x="3977640" y="3693749"/>
                  <a:pt x="3675380" y="3617697"/>
                </a:cubicBezTo>
                <a:cubicBezTo>
                  <a:pt x="3590290" y="3596717"/>
                  <a:pt x="3510280" y="3553447"/>
                  <a:pt x="3430270" y="3519355"/>
                </a:cubicBezTo>
                <a:cubicBezTo>
                  <a:pt x="3075940" y="3365940"/>
                  <a:pt x="2683510" y="3426257"/>
                  <a:pt x="2367280" y="3646544"/>
                </a:cubicBezTo>
                <a:cubicBezTo>
                  <a:pt x="2100580" y="3831429"/>
                  <a:pt x="1905000" y="4119900"/>
                  <a:pt x="1581150" y="4207753"/>
                </a:cubicBezTo>
                <a:cubicBezTo>
                  <a:pt x="1236980" y="4300851"/>
                  <a:pt x="855980" y="4222177"/>
                  <a:pt x="582930" y="3983532"/>
                </a:cubicBezTo>
                <a:cubicBezTo>
                  <a:pt x="349250" y="3776357"/>
                  <a:pt x="199390" y="3464283"/>
                  <a:pt x="201930" y="3146964"/>
                </a:cubicBezTo>
                <a:cubicBezTo>
                  <a:pt x="204470" y="2812599"/>
                  <a:pt x="365760" y="2508393"/>
                  <a:pt x="425450" y="2184518"/>
                </a:cubicBezTo>
                <a:cubicBezTo>
                  <a:pt x="459740" y="1994389"/>
                  <a:pt x="459740" y="1788525"/>
                  <a:pt x="393700" y="1604952"/>
                </a:cubicBezTo>
                <a:cubicBezTo>
                  <a:pt x="326390" y="1422690"/>
                  <a:pt x="177800" y="1308613"/>
                  <a:pt x="90170" y="1140774"/>
                </a:cubicBezTo>
                <a:cubicBezTo>
                  <a:pt x="33020" y="1031942"/>
                  <a:pt x="0" y="906063"/>
                  <a:pt x="0" y="773629"/>
                </a:cubicBezTo>
                <a:cubicBezTo>
                  <a:pt x="0" y="346166"/>
                  <a:pt x="335280" y="0"/>
                  <a:pt x="749300" y="0"/>
                </a:cubicBezTo>
                <a:cubicBezTo>
                  <a:pt x="866140" y="0"/>
                  <a:pt x="982980" y="28847"/>
                  <a:pt x="1087120" y="82608"/>
                </a:cubicBezTo>
                <a:cubicBezTo>
                  <a:pt x="1272540" y="179639"/>
                  <a:pt x="1386840" y="365835"/>
                  <a:pt x="1570990" y="466800"/>
                </a:cubicBezTo>
                <a:cubicBezTo>
                  <a:pt x="1879600" y="635949"/>
                  <a:pt x="2148840" y="540229"/>
                  <a:pt x="2468880" y="481223"/>
                </a:cubicBezTo>
                <a:cubicBezTo>
                  <a:pt x="2672080" y="443197"/>
                  <a:pt x="2931160" y="445820"/>
                  <a:pt x="3117850" y="549407"/>
                </a:cubicBezTo>
                <a:cubicBezTo>
                  <a:pt x="3272790" y="634638"/>
                  <a:pt x="3361690" y="811654"/>
                  <a:pt x="3441700" y="965069"/>
                </a:cubicBezTo>
                <a:cubicBezTo>
                  <a:pt x="3662680" y="1384664"/>
                  <a:pt x="4132580" y="1249607"/>
                  <a:pt x="4523740" y="1269276"/>
                </a:cubicBezTo>
                <a:cubicBezTo>
                  <a:pt x="4530090" y="1269276"/>
                  <a:pt x="4533900" y="1270587"/>
                  <a:pt x="4537710" y="1270587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-6236808" y="631474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11"/>
          <p:cNvGrpSpPr/>
          <p:nvPr/>
        </p:nvGrpSpPr>
        <p:grpSpPr>
          <a:xfrm>
            <a:off x="1318015" y="5996363"/>
            <a:ext cx="4918397" cy="1203311"/>
            <a:chOff x="0" y="-47625"/>
            <a:chExt cx="1630530" cy="302125"/>
          </a:xfrm>
        </p:grpSpPr>
        <p:sp>
          <p:nvSpPr>
            <p:cNvPr id="99" name="Google Shape;99;p11"/>
            <p:cNvSpPr/>
            <p:nvPr/>
          </p:nvSpPr>
          <p:spPr>
            <a:xfrm>
              <a:off x="0" y="0"/>
              <a:ext cx="1630530" cy="254500"/>
            </a:xfrm>
            <a:custGeom>
              <a:avLst/>
              <a:gdLst/>
              <a:ahLst/>
              <a:cxnLst/>
              <a:rect l="l" t="t" r="r" b="b"/>
              <a:pathLst>
                <a:path w="1630530" h="254500" extrusionOk="0">
                  <a:moveTo>
                    <a:pt x="98213" y="0"/>
                  </a:moveTo>
                  <a:lnTo>
                    <a:pt x="1532317" y="0"/>
                  </a:lnTo>
                  <a:cubicBezTo>
                    <a:pt x="1586558" y="0"/>
                    <a:pt x="1630530" y="43971"/>
                    <a:pt x="1630530" y="98213"/>
                  </a:cubicBezTo>
                  <a:lnTo>
                    <a:pt x="1630530" y="156287"/>
                  </a:lnTo>
                  <a:cubicBezTo>
                    <a:pt x="1630530" y="182334"/>
                    <a:pt x="1620182" y="207315"/>
                    <a:pt x="1601764" y="225734"/>
                  </a:cubicBezTo>
                  <a:cubicBezTo>
                    <a:pt x="1583345" y="244152"/>
                    <a:pt x="1558364" y="254500"/>
                    <a:pt x="1532317" y="254500"/>
                  </a:cubicBezTo>
                  <a:lnTo>
                    <a:pt x="98213" y="254500"/>
                  </a:lnTo>
                  <a:cubicBezTo>
                    <a:pt x="72165" y="254500"/>
                    <a:pt x="47184" y="244152"/>
                    <a:pt x="28766" y="225734"/>
                  </a:cubicBezTo>
                  <a:cubicBezTo>
                    <a:pt x="10347" y="207315"/>
                    <a:pt x="0" y="182334"/>
                    <a:pt x="0" y="156287"/>
                  </a:cubicBezTo>
                  <a:lnTo>
                    <a:pt x="0" y="98213"/>
                  </a:lnTo>
                  <a:cubicBezTo>
                    <a:pt x="0" y="72165"/>
                    <a:pt x="10347" y="47184"/>
                    <a:pt x="28766" y="28766"/>
                  </a:cubicBezTo>
                  <a:cubicBezTo>
                    <a:pt x="47184" y="10347"/>
                    <a:pt x="72165" y="0"/>
                    <a:pt x="98213" y="0"/>
                  </a:cubicBezTo>
                  <a:close/>
                </a:path>
              </a:pathLst>
            </a:custGeom>
            <a:solidFill>
              <a:srgbClr val="38B6FF"/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1"/>
            <p:cNvSpPr txBox="1"/>
            <p:nvPr/>
          </p:nvSpPr>
          <p:spPr>
            <a:xfrm>
              <a:off x="0" y="-47625"/>
              <a:ext cx="1630530" cy="30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1"/>
          <p:cNvSpPr/>
          <p:nvPr/>
        </p:nvSpPr>
        <p:spPr>
          <a:xfrm rot="-541537">
            <a:off x="-9682470" y="-5484732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-6837533" y="6630925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1028700" y="210426"/>
            <a:ext cx="16230600" cy="960198"/>
            <a:chOff x="0" y="-241101"/>
            <a:chExt cx="21640800" cy="1280264"/>
          </a:xfrm>
        </p:grpSpPr>
        <p:grpSp>
          <p:nvGrpSpPr>
            <p:cNvPr id="104" name="Google Shape;104;p11"/>
            <p:cNvGrpSpPr/>
            <p:nvPr/>
          </p:nvGrpSpPr>
          <p:grpSpPr>
            <a:xfrm>
              <a:off x="0" y="-241101"/>
              <a:ext cx="21640800" cy="1280264"/>
              <a:chOff x="0" y="-47625"/>
              <a:chExt cx="4274726" cy="252892"/>
            </a:xfrm>
          </p:grpSpPr>
          <p:sp>
            <p:nvSpPr>
              <p:cNvPr id="105" name="Google Shape;105;p11"/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1"/>
              <p:cNvSpPr txBox="1"/>
              <p:nvPr/>
            </p:nvSpPr>
            <p:spPr>
              <a:xfrm>
                <a:off x="0" y="-47625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1"/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108" name="Google Shape;1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11"/>
          <p:cNvGrpSpPr/>
          <p:nvPr/>
        </p:nvGrpSpPr>
        <p:grpSpPr>
          <a:xfrm>
            <a:off x="9319839" y="1655211"/>
            <a:ext cx="773402" cy="773402"/>
            <a:chOff x="0" y="0"/>
            <a:chExt cx="812800" cy="812800"/>
          </a:xfrm>
        </p:grpSpPr>
        <p:sp>
          <p:nvSpPr>
            <p:cNvPr id="114" name="Google Shape;114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1"/>
          <p:cNvGrpSpPr/>
          <p:nvPr/>
        </p:nvGrpSpPr>
        <p:grpSpPr>
          <a:xfrm>
            <a:off x="7808060" y="7787237"/>
            <a:ext cx="773402" cy="773402"/>
            <a:chOff x="0" y="0"/>
            <a:chExt cx="812800" cy="812800"/>
          </a:xfrm>
        </p:grpSpPr>
        <p:sp>
          <p:nvSpPr>
            <p:cNvPr id="117" name="Google Shape;11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1"/>
          <p:cNvGrpSpPr/>
          <p:nvPr/>
        </p:nvGrpSpPr>
        <p:grpSpPr>
          <a:xfrm>
            <a:off x="-302838" y="5143500"/>
            <a:ext cx="605677" cy="605677"/>
            <a:chOff x="0" y="0"/>
            <a:chExt cx="812800" cy="812800"/>
          </a:xfrm>
        </p:grpSpPr>
        <p:sp>
          <p:nvSpPr>
            <p:cNvPr id="120" name="Google Shape;120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1"/>
          <p:cNvGrpSpPr/>
          <p:nvPr/>
        </p:nvGrpSpPr>
        <p:grpSpPr>
          <a:xfrm>
            <a:off x="10394488" y="1508318"/>
            <a:ext cx="383187" cy="383187"/>
            <a:chOff x="0" y="0"/>
            <a:chExt cx="812800" cy="812800"/>
          </a:xfrm>
        </p:grpSpPr>
        <p:sp>
          <p:nvSpPr>
            <p:cNvPr id="123" name="Google Shape;123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1"/>
          <p:cNvSpPr txBox="1"/>
          <p:nvPr/>
        </p:nvSpPr>
        <p:spPr>
          <a:xfrm>
            <a:off x="1305861" y="2663674"/>
            <a:ext cx="83742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Генератор случайных чисел в аквариуме</a:t>
            </a:r>
            <a:endParaRPr sz="6000" dirty="0"/>
          </a:p>
        </p:txBody>
      </p:sp>
      <p:sp>
        <p:nvSpPr>
          <p:cNvPr id="33" name="Google Shape;96;p11">
            <a:extLst>
              <a:ext uri="{FF2B5EF4-FFF2-40B4-BE49-F238E27FC236}">
                <a16:creationId xmlns:a16="http://schemas.microsoft.com/office/drawing/2014/main" id="{0AC2444B-C8C0-44AF-A4FE-0EBEAFC5142D}"/>
              </a:ext>
            </a:extLst>
          </p:cNvPr>
          <p:cNvSpPr/>
          <p:nvPr/>
        </p:nvSpPr>
        <p:spPr>
          <a:xfrm rot="21172657">
            <a:off x="10368013" y="2615196"/>
            <a:ext cx="12106407" cy="10448091"/>
          </a:xfrm>
          <a:custGeom>
            <a:avLst/>
            <a:gdLst/>
            <a:ahLst/>
            <a:cxnLst/>
            <a:rect l="l" t="t" r="r" b="b"/>
            <a:pathLst>
              <a:path w="4983480" h="4300851" extrusionOk="0">
                <a:moveTo>
                  <a:pt x="4537710" y="1270587"/>
                </a:moveTo>
                <a:cubicBezTo>
                  <a:pt x="4786630" y="1285010"/>
                  <a:pt x="4983480" y="1462027"/>
                  <a:pt x="4980940" y="1734764"/>
                </a:cubicBezTo>
                <a:cubicBezTo>
                  <a:pt x="4978400" y="1994389"/>
                  <a:pt x="4773930" y="2204186"/>
                  <a:pt x="4521200" y="2204186"/>
                </a:cubicBezTo>
                <a:cubicBezTo>
                  <a:pt x="4309110" y="2230411"/>
                  <a:pt x="3896360" y="2377269"/>
                  <a:pt x="4067810" y="2686721"/>
                </a:cubicBezTo>
                <a:cubicBezTo>
                  <a:pt x="4150360" y="2836201"/>
                  <a:pt x="4258310" y="2912253"/>
                  <a:pt x="4262120" y="3099760"/>
                </a:cubicBezTo>
                <a:cubicBezTo>
                  <a:pt x="4268470" y="3407900"/>
                  <a:pt x="3977640" y="3693749"/>
                  <a:pt x="3675380" y="3617697"/>
                </a:cubicBezTo>
                <a:cubicBezTo>
                  <a:pt x="3590290" y="3596717"/>
                  <a:pt x="3510280" y="3553447"/>
                  <a:pt x="3430270" y="3519355"/>
                </a:cubicBezTo>
                <a:cubicBezTo>
                  <a:pt x="3075940" y="3365940"/>
                  <a:pt x="2683510" y="3426257"/>
                  <a:pt x="2367280" y="3646544"/>
                </a:cubicBezTo>
                <a:cubicBezTo>
                  <a:pt x="2100580" y="3831429"/>
                  <a:pt x="1905000" y="4119900"/>
                  <a:pt x="1581150" y="4207753"/>
                </a:cubicBezTo>
                <a:cubicBezTo>
                  <a:pt x="1236980" y="4300851"/>
                  <a:pt x="855980" y="4222177"/>
                  <a:pt x="582930" y="3983532"/>
                </a:cubicBezTo>
                <a:cubicBezTo>
                  <a:pt x="349250" y="3776357"/>
                  <a:pt x="199390" y="3464283"/>
                  <a:pt x="201930" y="3146964"/>
                </a:cubicBezTo>
                <a:cubicBezTo>
                  <a:pt x="204470" y="2812599"/>
                  <a:pt x="365760" y="2508393"/>
                  <a:pt x="425450" y="2184518"/>
                </a:cubicBezTo>
                <a:cubicBezTo>
                  <a:pt x="459740" y="1994389"/>
                  <a:pt x="459740" y="1788525"/>
                  <a:pt x="393700" y="1604952"/>
                </a:cubicBezTo>
                <a:cubicBezTo>
                  <a:pt x="326390" y="1422690"/>
                  <a:pt x="177800" y="1308613"/>
                  <a:pt x="90170" y="1140774"/>
                </a:cubicBezTo>
                <a:cubicBezTo>
                  <a:pt x="33020" y="1031942"/>
                  <a:pt x="0" y="906063"/>
                  <a:pt x="0" y="773629"/>
                </a:cubicBezTo>
                <a:cubicBezTo>
                  <a:pt x="0" y="346166"/>
                  <a:pt x="335280" y="0"/>
                  <a:pt x="749300" y="0"/>
                </a:cubicBezTo>
                <a:cubicBezTo>
                  <a:pt x="866140" y="0"/>
                  <a:pt x="982980" y="28847"/>
                  <a:pt x="1087120" y="82608"/>
                </a:cubicBezTo>
                <a:cubicBezTo>
                  <a:pt x="1272540" y="179639"/>
                  <a:pt x="1386840" y="365835"/>
                  <a:pt x="1570990" y="466800"/>
                </a:cubicBezTo>
                <a:cubicBezTo>
                  <a:pt x="1879600" y="635949"/>
                  <a:pt x="2148840" y="540229"/>
                  <a:pt x="2468880" y="481223"/>
                </a:cubicBezTo>
                <a:cubicBezTo>
                  <a:pt x="2672080" y="443197"/>
                  <a:pt x="2931160" y="445820"/>
                  <a:pt x="3117850" y="549407"/>
                </a:cubicBezTo>
                <a:cubicBezTo>
                  <a:pt x="3272790" y="634638"/>
                  <a:pt x="3361690" y="811654"/>
                  <a:pt x="3441700" y="965069"/>
                </a:cubicBezTo>
                <a:cubicBezTo>
                  <a:pt x="3662680" y="1384664"/>
                  <a:pt x="4132580" y="1249607"/>
                  <a:pt x="4523740" y="1269276"/>
                </a:cubicBezTo>
                <a:cubicBezTo>
                  <a:pt x="4530090" y="1269276"/>
                  <a:pt x="4533900" y="1270587"/>
                  <a:pt x="4537710" y="1270587"/>
                </a:cubicBezTo>
                <a:close/>
              </a:path>
            </a:pathLst>
          </a:custGeom>
          <a:solidFill>
            <a:srgbClr val="0F52F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156;p12">
            <a:extLst>
              <a:ext uri="{FF2B5EF4-FFF2-40B4-BE49-F238E27FC236}">
                <a16:creationId xmlns:a16="http://schemas.microsoft.com/office/drawing/2014/main" id="{A7FEBF4B-9F50-4F16-A843-4162F97DAAFD}"/>
              </a:ext>
            </a:extLst>
          </p:cNvPr>
          <p:cNvGrpSpPr/>
          <p:nvPr/>
        </p:nvGrpSpPr>
        <p:grpSpPr>
          <a:xfrm>
            <a:off x="7331904" y="5336335"/>
            <a:ext cx="616332" cy="610110"/>
            <a:chOff x="0" y="0"/>
            <a:chExt cx="812800" cy="812800"/>
          </a:xfrm>
        </p:grpSpPr>
        <p:sp>
          <p:nvSpPr>
            <p:cNvPr id="35" name="Google Shape;157;p12">
              <a:extLst>
                <a:ext uri="{FF2B5EF4-FFF2-40B4-BE49-F238E27FC236}">
                  <a16:creationId xmlns:a16="http://schemas.microsoft.com/office/drawing/2014/main" id="{9260E902-81AB-4159-83B7-4CFABC6B29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58;p12">
              <a:extLst>
                <a:ext uri="{FF2B5EF4-FFF2-40B4-BE49-F238E27FC236}">
                  <a16:creationId xmlns:a16="http://schemas.microsoft.com/office/drawing/2014/main" id="{1794F5F9-2BC8-4B46-B54F-57F018FA55F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848192-ECCC-4B25-ADB6-F2498C8399C7}"/>
              </a:ext>
            </a:extLst>
          </p:cNvPr>
          <p:cNvSpPr/>
          <p:nvPr/>
        </p:nvSpPr>
        <p:spPr>
          <a:xfrm>
            <a:off x="1907152" y="6432806"/>
            <a:ext cx="3844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E-</a:t>
            </a:r>
            <a:r>
              <a:rPr lang="en-US" sz="28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notGPT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 Junior</a:t>
            </a:r>
            <a:endParaRPr lang="ru-RU" sz="2800" b="1" dirty="0">
              <a:solidFill>
                <a:schemeClr val="tx1">
                  <a:lumMod val="90000"/>
                  <a:lumOff val="1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B7D495-F14D-43CE-833C-4A3274D2BC4E}"/>
              </a:ext>
            </a:extLst>
          </p:cNvPr>
          <p:cNvSpPr/>
          <p:nvPr/>
        </p:nvSpPr>
        <p:spPr>
          <a:xfrm>
            <a:off x="1972702" y="570024"/>
            <a:ext cx="775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Первенство Федеральных округов 2025</a:t>
            </a:r>
          </a:p>
        </p:txBody>
      </p:sp>
      <p:grpSp>
        <p:nvGrpSpPr>
          <p:cNvPr id="42" name="Google Shape;116;p11">
            <a:extLst>
              <a:ext uri="{FF2B5EF4-FFF2-40B4-BE49-F238E27FC236}">
                <a16:creationId xmlns:a16="http://schemas.microsoft.com/office/drawing/2014/main" id="{108004C0-C410-4C01-91F6-F3688C67E546}"/>
              </a:ext>
            </a:extLst>
          </p:cNvPr>
          <p:cNvGrpSpPr/>
          <p:nvPr/>
        </p:nvGrpSpPr>
        <p:grpSpPr>
          <a:xfrm>
            <a:off x="14791912" y="1969406"/>
            <a:ext cx="773402" cy="773402"/>
            <a:chOff x="0" y="0"/>
            <a:chExt cx="812800" cy="812800"/>
          </a:xfrm>
        </p:grpSpPr>
        <p:sp>
          <p:nvSpPr>
            <p:cNvPr id="43" name="Google Shape;117;p11">
              <a:extLst>
                <a:ext uri="{FF2B5EF4-FFF2-40B4-BE49-F238E27FC236}">
                  <a16:creationId xmlns:a16="http://schemas.microsoft.com/office/drawing/2014/main" id="{8866F45A-5A5E-4D51-B1CC-5A8302D2FD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8;p11">
              <a:extLst>
                <a:ext uri="{FF2B5EF4-FFF2-40B4-BE49-F238E27FC236}">
                  <a16:creationId xmlns:a16="http://schemas.microsoft.com/office/drawing/2014/main" id="{88616FB1-681D-4E2E-BAA1-8559AFA5FBB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22;p11">
            <a:extLst>
              <a:ext uri="{FF2B5EF4-FFF2-40B4-BE49-F238E27FC236}">
                <a16:creationId xmlns:a16="http://schemas.microsoft.com/office/drawing/2014/main" id="{AB3E4731-950C-45B1-AB61-DAECDF9763C5}"/>
              </a:ext>
            </a:extLst>
          </p:cNvPr>
          <p:cNvGrpSpPr/>
          <p:nvPr/>
        </p:nvGrpSpPr>
        <p:grpSpPr>
          <a:xfrm>
            <a:off x="2189619" y="8104946"/>
            <a:ext cx="383187" cy="383187"/>
            <a:chOff x="0" y="0"/>
            <a:chExt cx="812800" cy="812800"/>
          </a:xfrm>
        </p:grpSpPr>
        <p:sp>
          <p:nvSpPr>
            <p:cNvPr id="46" name="Google Shape;123;p11">
              <a:extLst>
                <a:ext uri="{FF2B5EF4-FFF2-40B4-BE49-F238E27FC236}">
                  <a16:creationId xmlns:a16="http://schemas.microsoft.com/office/drawing/2014/main" id="{932BCF19-A447-4312-944F-B4830938A3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4;p11">
              <a:extLst>
                <a:ext uri="{FF2B5EF4-FFF2-40B4-BE49-F238E27FC236}">
                  <a16:creationId xmlns:a16="http://schemas.microsoft.com/office/drawing/2014/main" id="{9ED31A59-3EFC-42D2-9680-9D8F5350528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22;p11">
            <a:extLst>
              <a:ext uri="{FF2B5EF4-FFF2-40B4-BE49-F238E27FC236}">
                <a16:creationId xmlns:a16="http://schemas.microsoft.com/office/drawing/2014/main" id="{56B7438A-6C8D-46D0-8EE2-5A1475943AB2}"/>
              </a:ext>
            </a:extLst>
          </p:cNvPr>
          <p:cNvGrpSpPr/>
          <p:nvPr/>
        </p:nvGrpSpPr>
        <p:grpSpPr>
          <a:xfrm>
            <a:off x="12829809" y="1441818"/>
            <a:ext cx="383187" cy="383187"/>
            <a:chOff x="0" y="0"/>
            <a:chExt cx="812800" cy="812800"/>
          </a:xfrm>
        </p:grpSpPr>
        <p:sp>
          <p:nvSpPr>
            <p:cNvPr id="49" name="Google Shape;123;p11">
              <a:extLst>
                <a:ext uri="{FF2B5EF4-FFF2-40B4-BE49-F238E27FC236}">
                  <a16:creationId xmlns:a16="http://schemas.microsoft.com/office/drawing/2014/main" id="{D130A9CA-0F5F-4766-9021-D3355C9332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4;p11">
              <a:extLst>
                <a:ext uri="{FF2B5EF4-FFF2-40B4-BE49-F238E27FC236}">
                  <a16:creationId xmlns:a16="http://schemas.microsoft.com/office/drawing/2014/main" id="{CFC42580-4CD7-434E-8CA4-B0F590B3D87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122;p11">
            <a:extLst>
              <a:ext uri="{FF2B5EF4-FFF2-40B4-BE49-F238E27FC236}">
                <a16:creationId xmlns:a16="http://schemas.microsoft.com/office/drawing/2014/main" id="{0709716F-C78E-4303-BACC-BC87824C805A}"/>
              </a:ext>
            </a:extLst>
          </p:cNvPr>
          <p:cNvGrpSpPr/>
          <p:nvPr/>
        </p:nvGrpSpPr>
        <p:grpSpPr>
          <a:xfrm>
            <a:off x="7238807" y="8560639"/>
            <a:ext cx="383187" cy="383187"/>
            <a:chOff x="0" y="0"/>
            <a:chExt cx="812800" cy="812800"/>
          </a:xfrm>
        </p:grpSpPr>
        <p:sp>
          <p:nvSpPr>
            <p:cNvPr id="52" name="Google Shape;123;p11">
              <a:extLst>
                <a:ext uri="{FF2B5EF4-FFF2-40B4-BE49-F238E27FC236}">
                  <a16:creationId xmlns:a16="http://schemas.microsoft.com/office/drawing/2014/main" id="{C74C9C52-F0DE-4811-BC93-C2ABCBF7AF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4;p11">
              <a:extLst>
                <a:ext uri="{FF2B5EF4-FFF2-40B4-BE49-F238E27FC236}">
                  <a16:creationId xmlns:a16="http://schemas.microsoft.com/office/drawing/2014/main" id="{235EB2D9-FF4B-42B1-9179-E32A8471368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122;p11">
            <a:extLst>
              <a:ext uri="{FF2B5EF4-FFF2-40B4-BE49-F238E27FC236}">
                <a16:creationId xmlns:a16="http://schemas.microsoft.com/office/drawing/2014/main" id="{2A59993E-33A6-45F4-94F3-67E5D878D0FF}"/>
              </a:ext>
            </a:extLst>
          </p:cNvPr>
          <p:cNvGrpSpPr/>
          <p:nvPr/>
        </p:nvGrpSpPr>
        <p:grpSpPr>
          <a:xfrm>
            <a:off x="8907255" y="8151280"/>
            <a:ext cx="383187" cy="383187"/>
            <a:chOff x="0" y="0"/>
            <a:chExt cx="812800" cy="812800"/>
          </a:xfrm>
        </p:grpSpPr>
        <p:sp>
          <p:nvSpPr>
            <p:cNvPr id="55" name="Google Shape;123;p11">
              <a:extLst>
                <a:ext uri="{FF2B5EF4-FFF2-40B4-BE49-F238E27FC236}">
                  <a16:creationId xmlns:a16="http://schemas.microsoft.com/office/drawing/2014/main" id="{B6C61D99-A317-4C8E-912B-07614FD96E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4;p11">
              <a:extLst>
                <a:ext uri="{FF2B5EF4-FFF2-40B4-BE49-F238E27FC236}">
                  <a16:creationId xmlns:a16="http://schemas.microsoft.com/office/drawing/2014/main" id="{29062268-E44F-4D38-91EB-4CE9801DD5F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464;p19">
            <a:extLst>
              <a:ext uri="{FF2B5EF4-FFF2-40B4-BE49-F238E27FC236}">
                <a16:creationId xmlns:a16="http://schemas.microsoft.com/office/drawing/2014/main" id="{D855DFCF-D3FE-4FA5-B87A-F9AADB485802}"/>
              </a:ext>
            </a:extLst>
          </p:cNvPr>
          <p:cNvGrpSpPr/>
          <p:nvPr/>
        </p:nvGrpSpPr>
        <p:grpSpPr>
          <a:xfrm>
            <a:off x="10912908" y="6350904"/>
            <a:ext cx="773402" cy="773402"/>
            <a:chOff x="0" y="0"/>
            <a:chExt cx="812800" cy="812800"/>
          </a:xfrm>
        </p:grpSpPr>
        <p:sp>
          <p:nvSpPr>
            <p:cNvPr id="95" name="Google Shape;465;p19">
              <a:extLst>
                <a:ext uri="{FF2B5EF4-FFF2-40B4-BE49-F238E27FC236}">
                  <a16:creationId xmlns:a16="http://schemas.microsoft.com/office/drawing/2014/main" id="{5477DA34-3335-4609-B6BD-C2847FEC46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66;p19">
              <a:extLst>
                <a:ext uri="{FF2B5EF4-FFF2-40B4-BE49-F238E27FC236}">
                  <a16:creationId xmlns:a16="http://schemas.microsoft.com/office/drawing/2014/main" id="{66D09640-7C3B-496F-9A2D-452E2D1A125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464;p19">
            <a:extLst>
              <a:ext uri="{FF2B5EF4-FFF2-40B4-BE49-F238E27FC236}">
                <a16:creationId xmlns:a16="http://schemas.microsoft.com/office/drawing/2014/main" id="{7F1BB60F-8E08-496B-A5C3-7471A6E82BBB}"/>
              </a:ext>
            </a:extLst>
          </p:cNvPr>
          <p:cNvGrpSpPr/>
          <p:nvPr/>
        </p:nvGrpSpPr>
        <p:grpSpPr>
          <a:xfrm>
            <a:off x="8473310" y="3625735"/>
            <a:ext cx="773402" cy="773402"/>
            <a:chOff x="0" y="0"/>
            <a:chExt cx="812800" cy="812800"/>
          </a:xfrm>
        </p:grpSpPr>
        <p:sp>
          <p:nvSpPr>
            <p:cNvPr id="92" name="Google Shape;465;p19">
              <a:extLst>
                <a:ext uri="{FF2B5EF4-FFF2-40B4-BE49-F238E27FC236}">
                  <a16:creationId xmlns:a16="http://schemas.microsoft.com/office/drawing/2014/main" id="{5148A5FF-61E9-452D-B66B-1FAFE2FACE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466;p19">
              <a:extLst>
                <a:ext uri="{FF2B5EF4-FFF2-40B4-BE49-F238E27FC236}">
                  <a16:creationId xmlns:a16="http://schemas.microsoft.com/office/drawing/2014/main" id="{C99BFD02-7A6D-4E34-8984-48BDCFFC6C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464;p19">
            <a:extLst>
              <a:ext uri="{FF2B5EF4-FFF2-40B4-BE49-F238E27FC236}">
                <a16:creationId xmlns:a16="http://schemas.microsoft.com/office/drawing/2014/main" id="{74A0943E-CCC8-4193-B650-D2C900D9B96B}"/>
              </a:ext>
            </a:extLst>
          </p:cNvPr>
          <p:cNvGrpSpPr/>
          <p:nvPr/>
        </p:nvGrpSpPr>
        <p:grpSpPr>
          <a:xfrm>
            <a:off x="6523645" y="1452031"/>
            <a:ext cx="773402" cy="773402"/>
            <a:chOff x="0" y="0"/>
            <a:chExt cx="812800" cy="812800"/>
          </a:xfrm>
        </p:grpSpPr>
        <p:sp>
          <p:nvSpPr>
            <p:cNvPr id="89" name="Google Shape;465;p19">
              <a:extLst>
                <a:ext uri="{FF2B5EF4-FFF2-40B4-BE49-F238E27FC236}">
                  <a16:creationId xmlns:a16="http://schemas.microsoft.com/office/drawing/2014/main" id="{F9B9E0A2-3FCF-4349-9663-33425B37AD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66;p19">
              <a:extLst>
                <a:ext uri="{FF2B5EF4-FFF2-40B4-BE49-F238E27FC236}">
                  <a16:creationId xmlns:a16="http://schemas.microsoft.com/office/drawing/2014/main" id="{B14C6096-805B-4E30-91A6-30CAD4A0030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473;p19">
            <a:extLst>
              <a:ext uri="{FF2B5EF4-FFF2-40B4-BE49-F238E27FC236}">
                <a16:creationId xmlns:a16="http://schemas.microsoft.com/office/drawing/2014/main" id="{8BAC96B4-C4F0-421F-84ED-BBB00D956577}"/>
              </a:ext>
            </a:extLst>
          </p:cNvPr>
          <p:cNvGrpSpPr/>
          <p:nvPr/>
        </p:nvGrpSpPr>
        <p:grpSpPr>
          <a:xfrm>
            <a:off x="11074254" y="1044352"/>
            <a:ext cx="383187" cy="383187"/>
            <a:chOff x="0" y="0"/>
            <a:chExt cx="812800" cy="812800"/>
          </a:xfrm>
        </p:grpSpPr>
        <p:sp>
          <p:nvSpPr>
            <p:cNvPr id="86" name="Google Shape;474;p19">
              <a:extLst>
                <a:ext uri="{FF2B5EF4-FFF2-40B4-BE49-F238E27FC236}">
                  <a16:creationId xmlns:a16="http://schemas.microsoft.com/office/drawing/2014/main" id="{731DF885-B350-4528-8A08-3782538B9B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75;p19">
              <a:extLst>
                <a:ext uri="{FF2B5EF4-FFF2-40B4-BE49-F238E27FC236}">
                  <a16:creationId xmlns:a16="http://schemas.microsoft.com/office/drawing/2014/main" id="{40B8F7BB-A379-4976-9798-20573D452F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473;p19">
            <a:extLst>
              <a:ext uri="{FF2B5EF4-FFF2-40B4-BE49-F238E27FC236}">
                <a16:creationId xmlns:a16="http://schemas.microsoft.com/office/drawing/2014/main" id="{535D82F8-28DB-416F-AD82-80A64C2039AE}"/>
              </a:ext>
            </a:extLst>
          </p:cNvPr>
          <p:cNvGrpSpPr/>
          <p:nvPr/>
        </p:nvGrpSpPr>
        <p:grpSpPr>
          <a:xfrm>
            <a:off x="4006775" y="1076473"/>
            <a:ext cx="383187" cy="383187"/>
            <a:chOff x="0" y="0"/>
            <a:chExt cx="812800" cy="812800"/>
          </a:xfrm>
        </p:grpSpPr>
        <p:sp>
          <p:nvSpPr>
            <p:cNvPr id="83" name="Google Shape;474;p19">
              <a:extLst>
                <a:ext uri="{FF2B5EF4-FFF2-40B4-BE49-F238E27FC236}">
                  <a16:creationId xmlns:a16="http://schemas.microsoft.com/office/drawing/2014/main" id="{C0186517-0EA3-475E-9929-2477BF7867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75;p19">
              <a:extLst>
                <a:ext uri="{FF2B5EF4-FFF2-40B4-BE49-F238E27FC236}">
                  <a16:creationId xmlns:a16="http://schemas.microsoft.com/office/drawing/2014/main" id="{487481B5-818B-4C32-BEF4-CB20F745CE6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461;p19">
            <a:extLst>
              <a:ext uri="{FF2B5EF4-FFF2-40B4-BE49-F238E27FC236}">
                <a16:creationId xmlns:a16="http://schemas.microsoft.com/office/drawing/2014/main" id="{424324C1-4584-4167-9C88-E6E59FA650E6}"/>
              </a:ext>
            </a:extLst>
          </p:cNvPr>
          <p:cNvGrpSpPr/>
          <p:nvPr/>
        </p:nvGrpSpPr>
        <p:grpSpPr>
          <a:xfrm>
            <a:off x="12548644" y="8535537"/>
            <a:ext cx="773402" cy="773402"/>
            <a:chOff x="0" y="0"/>
            <a:chExt cx="812800" cy="812800"/>
          </a:xfrm>
        </p:grpSpPr>
        <p:sp>
          <p:nvSpPr>
            <p:cNvPr id="69" name="Google Shape;462;p19">
              <a:extLst>
                <a:ext uri="{FF2B5EF4-FFF2-40B4-BE49-F238E27FC236}">
                  <a16:creationId xmlns:a16="http://schemas.microsoft.com/office/drawing/2014/main" id="{6B1B121B-E0FB-4D2C-A902-C16FC583C3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63;p19">
              <a:extLst>
                <a:ext uri="{FF2B5EF4-FFF2-40B4-BE49-F238E27FC236}">
                  <a16:creationId xmlns:a16="http://schemas.microsoft.com/office/drawing/2014/main" id="{BFCBB8C1-BA97-4BB9-9AEB-60E7A17F11F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9"/>
          <p:cNvGrpSpPr/>
          <p:nvPr/>
        </p:nvGrpSpPr>
        <p:grpSpPr>
          <a:xfrm>
            <a:off x="1357308" y="7265899"/>
            <a:ext cx="383187" cy="383187"/>
            <a:chOff x="0" y="0"/>
            <a:chExt cx="812800" cy="812800"/>
          </a:xfrm>
        </p:grpSpPr>
        <p:sp>
          <p:nvSpPr>
            <p:cNvPr id="471" name="Google Shape;47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464;p19">
            <a:extLst>
              <a:ext uri="{FF2B5EF4-FFF2-40B4-BE49-F238E27FC236}">
                <a16:creationId xmlns:a16="http://schemas.microsoft.com/office/drawing/2014/main" id="{580761A1-0635-4BCA-90C5-613A40470D63}"/>
              </a:ext>
            </a:extLst>
          </p:cNvPr>
          <p:cNvGrpSpPr/>
          <p:nvPr/>
        </p:nvGrpSpPr>
        <p:grpSpPr>
          <a:xfrm>
            <a:off x="8132732" y="8171494"/>
            <a:ext cx="773402" cy="773402"/>
            <a:chOff x="0" y="0"/>
            <a:chExt cx="812800" cy="812800"/>
          </a:xfrm>
        </p:grpSpPr>
        <p:sp>
          <p:nvSpPr>
            <p:cNvPr id="71" name="Google Shape;465;p19">
              <a:extLst>
                <a:ext uri="{FF2B5EF4-FFF2-40B4-BE49-F238E27FC236}">
                  <a16:creationId xmlns:a16="http://schemas.microsoft.com/office/drawing/2014/main" id="{1D63A179-E231-43E4-A6E7-A3CFC20A36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66;p19">
              <a:extLst>
                <a:ext uri="{FF2B5EF4-FFF2-40B4-BE49-F238E27FC236}">
                  <a16:creationId xmlns:a16="http://schemas.microsoft.com/office/drawing/2014/main" id="{5CA7DC11-C1A3-4E8E-BF72-598B448D81E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Скругленный прямоугольник 76"/>
          <p:cNvSpPr/>
          <p:nvPr/>
        </p:nvSpPr>
        <p:spPr>
          <a:xfrm>
            <a:off x="1596237" y="4063290"/>
            <a:ext cx="8807688" cy="4549772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5036767" y="2023880"/>
            <a:ext cx="9244625" cy="12525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3" name="Google Shape;464;p19">
            <a:extLst>
              <a:ext uri="{FF2B5EF4-FFF2-40B4-BE49-F238E27FC236}">
                <a16:creationId xmlns:a16="http://schemas.microsoft.com/office/drawing/2014/main" id="{44C746EC-FD52-4AB1-A8DF-E321E3A7D927}"/>
              </a:ext>
            </a:extLst>
          </p:cNvPr>
          <p:cNvGrpSpPr/>
          <p:nvPr/>
        </p:nvGrpSpPr>
        <p:grpSpPr>
          <a:xfrm>
            <a:off x="15426109" y="8910240"/>
            <a:ext cx="773402" cy="773402"/>
            <a:chOff x="0" y="0"/>
            <a:chExt cx="812800" cy="812800"/>
          </a:xfrm>
        </p:grpSpPr>
        <p:sp>
          <p:nvSpPr>
            <p:cNvPr id="74" name="Google Shape;465;p19">
              <a:extLst>
                <a:ext uri="{FF2B5EF4-FFF2-40B4-BE49-F238E27FC236}">
                  <a16:creationId xmlns:a16="http://schemas.microsoft.com/office/drawing/2014/main" id="{A67B570E-5023-49A7-9D84-9C49CFECC0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66;p19">
              <a:extLst>
                <a:ext uri="{FF2B5EF4-FFF2-40B4-BE49-F238E27FC236}">
                  <a16:creationId xmlns:a16="http://schemas.microsoft.com/office/drawing/2014/main" id="{6732D303-39F7-454D-B9B8-BC1CB1FE4B0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458;p19">
            <a:extLst>
              <a:ext uri="{FF2B5EF4-FFF2-40B4-BE49-F238E27FC236}">
                <a16:creationId xmlns:a16="http://schemas.microsoft.com/office/drawing/2014/main" id="{F17DB20D-84B4-4A61-A10D-76A208D64712}"/>
              </a:ext>
            </a:extLst>
          </p:cNvPr>
          <p:cNvGrpSpPr/>
          <p:nvPr/>
        </p:nvGrpSpPr>
        <p:grpSpPr>
          <a:xfrm>
            <a:off x="541385" y="2821079"/>
            <a:ext cx="773402" cy="773402"/>
            <a:chOff x="0" y="0"/>
            <a:chExt cx="812800" cy="812800"/>
          </a:xfrm>
        </p:grpSpPr>
        <p:sp>
          <p:nvSpPr>
            <p:cNvPr id="51" name="Google Shape;459;p19">
              <a:extLst>
                <a:ext uri="{FF2B5EF4-FFF2-40B4-BE49-F238E27FC236}">
                  <a16:creationId xmlns:a16="http://schemas.microsoft.com/office/drawing/2014/main" id="{121A115F-555C-40EB-B1BC-C94EABDA40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60;p19">
              <a:extLst>
                <a:ext uri="{FF2B5EF4-FFF2-40B4-BE49-F238E27FC236}">
                  <a16:creationId xmlns:a16="http://schemas.microsoft.com/office/drawing/2014/main" id="{D3522759-E427-4344-9168-39D1DA189E4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445;p19">
            <a:extLst>
              <a:ext uri="{FF2B5EF4-FFF2-40B4-BE49-F238E27FC236}">
                <a16:creationId xmlns:a16="http://schemas.microsoft.com/office/drawing/2014/main" id="{FD0FCADF-B0C4-408B-8BD1-8BCF184BFBE1}"/>
              </a:ext>
            </a:extLst>
          </p:cNvPr>
          <p:cNvSpPr/>
          <p:nvPr/>
        </p:nvSpPr>
        <p:spPr>
          <a:xfrm>
            <a:off x="-5116479" y="-462622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15419292" y="1943246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9"/>
          <p:cNvSpPr/>
          <p:nvPr/>
        </p:nvSpPr>
        <p:spPr>
          <a:xfrm>
            <a:off x="17068902" y="1943246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19"/>
          <p:cNvGrpSpPr/>
          <p:nvPr/>
        </p:nvGrpSpPr>
        <p:grpSpPr>
          <a:xfrm>
            <a:off x="5520697" y="8887582"/>
            <a:ext cx="773402" cy="773402"/>
            <a:chOff x="0" y="0"/>
            <a:chExt cx="812800" cy="812800"/>
          </a:xfrm>
        </p:grpSpPr>
        <p:sp>
          <p:nvSpPr>
            <p:cNvPr id="462" name="Google Shape;46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19"/>
          <p:cNvGrpSpPr/>
          <p:nvPr/>
        </p:nvGrpSpPr>
        <p:grpSpPr>
          <a:xfrm>
            <a:off x="14326228" y="4775334"/>
            <a:ext cx="773402" cy="773402"/>
            <a:chOff x="0" y="0"/>
            <a:chExt cx="812800" cy="812800"/>
          </a:xfrm>
        </p:grpSpPr>
        <p:sp>
          <p:nvSpPr>
            <p:cNvPr id="465" name="Google Shape;465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9"/>
          <p:cNvGrpSpPr/>
          <p:nvPr/>
        </p:nvGrpSpPr>
        <p:grpSpPr>
          <a:xfrm>
            <a:off x="350238" y="9514707"/>
            <a:ext cx="383187" cy="383187"/>
            <a:chOff x="0" y="0"/>
            <a:chExt cx="812800" cy="812800"/>
          </a:xfrm>
        </p:grpSpPr>
        <p:sp>
          <p:nvSpPr>
            <p:cNvPr id="474" name="Google Shape;474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134;p12">
            <a:extLst>
              <a:ext uri="{FF2B5EF4-FFF2-40B4-BE49-F238E27FC236}">
                <a16:creationId xmlns:a16="http://schemas.microsoft.com/office/drawing/2014/main" id="{43D85A40-4856-47CA-9204-E8A0F2A2633A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58" name="Google Shape;135;p12">
              <a:extLst>
                <a:ext uri="{FF2B5EF4-FFF2-40B4-BE49-F238E27FC236}">
                  <a16:creationId xmlns:a16="http://schemas.microsoft.com/office/drawing/2014/main" id="{33D8D1C5-7FBE-4E94-97F8-38E4D54A9992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63" name="Google Shape;136;p12">
                <a:extLst>
                  <a:ext uri="{FF2B5EF4-FFF2-40B4-BE49-F238E27FC236}">
                    <a16:creationId xmlns:a16="http://schemas.microsoft.com/office/drawing/2014/main" id="{FC48F436-1F66-4407-9E97-F938E34164A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37;p12">
                <a:extLst>
                  <a:ext uri="{FF2B5EF4-FFF2-40B4-BE49-F238E27FC236}">
                    <a16:creationId xmlns:a16="http://schemas.microsoft.com/office/drawing/2014/main" id="{E088B8AD-E60C-4394-932A-A10DB694554D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138;p12">
              <a:extLst>
                <a:ext uri="{FF2B5EF4-FFF2-40B4-BE49-F238E27FC236}">
                  <a16:creationId xmlns:a16="http://schemas.microsoft.com/office/drawing/2014/main" id="{B406A86E-838C-4F36-8965-4392ACC914A9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61" name="Google Shape;139;p12">
                <a:extLst>
                  <a:ext uri="{FF2B5EF4-FFF2-40B4-BE49-F238E27FC236}">
                    <a16:creationId xmlns:a16="http://schemas.microsoft.com/office/drawing/2014/main" id="{AB9645EB-3361-4A31-8F89-72011C0CB8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40;p12">
                <a:extLst>
                  <a:ext uri="{FF2B5EF4-FFF2-40B4-BE49-F238E27FC236}">
                    <a16:creationId xmlns:a16="http://schemas.microsoft.com/office/drawing/2014/main" id="{CF4E45B2-FFF9-4AE0-92F1-41A578006938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" name="Google Shape;142;p12">
              <a:extLst>
                <a:ext uri="{FF2B5EF4-FFF2-40B4-BE49-F238E27FC236}">
                  <a16:creationId xmlns:a16="http://schemas.microsoft.com/office/drawing/2014/main" id="{5809FCE4-CBA3-41E2-88D5-923EB6266DD0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20A4889-2682-4EDC-863D-A74B2BCC3DCD}"/>
              </a:ext>
            </a:extLst>
          </p:cNvPr>
          <p:cNvSpPr/>
          <p:nvPr/>
        </p:nvSpPr>
        <p:spPr>
          <a:xfrm>
            <a:off x="5215863" y="2232185"/>
            <a:ext cx="88809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Генерация комбинаций</a:t>
            </a:r>
            <a:endParaRPr lang="ru-RU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E08ACD-BF87-4DAA-95E5-A75ACF29B4BC}"/>
              </a:ext>
            </a:extLst>
          </p:cNvPr>
          <p:cNvSpPr/>
          <p:nvPr/>
        </p:nvSpPr>
        <p:spPr>
          <a:xfrm>
            <a:off x="1887402" y="4736384"/>
            <a:ext cx="86356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Используя </a:t>
            </a:r>
            <a:r>
              <a:rPr lang="ru-RU" sz="3200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seed</a:t>
            </a:r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, алгоритм смешивает базовую случайность с последовательностью Фибоначчи для получения усложнённого псевдослучайного ряда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ru-RU" sz="32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pic>
        <p:nvPicPr>
          <p:cNvPr id="35" name="Picture 8" descr="Picture background">
            <a:extLst>
              <a:ext uri="{FF2B5EF4-FFF2-40B4-BE49-F238E27FC236}">
                <a16:creationId xmlns:a16="http://schemas.microsoft.com/office/drawing/2014/main" id="{2DE2F125-2956-4609-8A9D-E6C765C53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615" y="9379998"/>
            <a:ext cx="1003981" cy="6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Picture background">
            <a:extLst>
              <a:ext uri="{FF2B5EF4-FFF2-40B4-BE49-F238E27FC236}">
                <a16:creationId xmlns:a16="http://schemas.microsoft.com/office/drawing/2014/main" id="{2C2E30C8-3B0B-470D-A38D-DA952513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293" y="1387121"/>
            <a:ext cx="1104643" cy="7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625F4E7-DF39-4ACF-B53F-EBC3DDBD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2" y="4399137"/>
            <a:ext cx="806148" cy="52399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FF7507F-4C2E-40EF-BEED-AC3AD7B4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48" y="9229264"/>
            <a:ext cx="806148" cy="5239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642B013-2E9A-4A67-A9E1-7E0EF74B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268" y="2975581"/>
            <a:ext cx="806148" cy="523996"/>
          </a:xfrm>
          <a:prstGeom prst="rect">
            <a:avLst/>
          </a:prstGeom>
        </p:spPr>
      </p:pic>
      <p:grpSp>
        <p:nvGrpSpPr>
          <p:cNvPr id="53" name="Google Shape;467;p19">
            <a:extLst>
              <a:ext uri="{FF2B5EF4-FFF2-40B4-BE49-F238E27FC236}">
                <a16:creationId xmlns:a16="http://schemas.microsoft.com/office/drawing/2014/main" id="{3C853FBC-2FC4-4781-90B8-362B9772A372}"/>
              </a:ext>
            </a:extLst>
          </p:cNvPr>
          <p:cNvGrpSpPr/>
          <p:nvPr/>
        </p:nvGrpSpPr>
        <p:grpSpPr>
          <a:xfrm>
            <a:off x="15300205" y="5340920"/>
            <a:ext cx="383187" cy="383187"/>
            <a:chOff x="0" y="0"/>
            <a:chExt cx="812800" cy="812800"/>
          </a:xfrm>
        </p:grpSpPr>
        <p:sp>
          <p:nvSpPr>
            <p:cNvPr id="54" name="Google Shape;468;p19">
              <a:extLst>
                <a:ext uri="{FF2B5EF4-FFF2-40B4-BE49-F238E27FC236}">
                  <a16:creationId xmlns:a16="http://schemas.microsoft.com/office/drawing/2014/main" id="{E26A88C4-AB2D-40DF-BA05-2EFF4BA3F2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69;p19">
              <a:extLst>
                <a:ext uri="{FF2B5EF4-FFF2-40B4-BE49-F238E27FC236}">
                  <a16:creationId xmlns:a16="http://schemas.microsoft.com/office/drawing/2014/main" id="{1D0B8C59-1212-46C1-A325-FECDF84CF81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467;p19">
            <a:extLst>
              <a:ext uri="{FF2B5EF4-FFF2-40B4-BE49-F238E27FC236}">
                <a16:creationId xmlns:a16="http://schemas.microsoft.com/office/drawing/2014/main" id="{C0D7838D-994D-4680-A96A-24724A9792A0}"/>
              </a:ext>
            </a:extLst>
          </p:cNvPr>
          <p:cNvGrpSpPr/>
          <p:nvPr/>
        </p:nvGrpSpPr>
        <p:grpSpPr>
          <a:xfrm>
            <a:off x="1408156" y="3207780"/>
            <a:ext cx="383187" cy="383187"/>
            <a:chOff x="0" y="0"/>
            <a:chExt cx="812800" cy="812800"/>
          </a:xfrm>
        </p:grpSpPr>
        <p:sp>
          <p:nvSpPr>
            <p:cNvPr id="65" name="Google Shape;468;p19">
              <a:extLst>
                <a:ext uri="{FF2B5EF4-FFF2-40B4-BE49-F238E27FC236}">
                  <a16:creationId xmlns:a16="http://schemas.microsoft.com/office/drawing/2014/main" id="{7DCF433F-4949-49B9-B6C1-946D3BEC16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69;p19">
              <a:extLst>
                <a:ext uri="{FF2B5EF4-FFF2-40B4-BE49-F238E27FC236}">
                  <a16:creationId xmlns:a16="http://schemas.microsoft.com/office/drawing/2014/main" id="{4EB2830C-FD03-4788-918C-8E2DC5EA2D2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EC300-1393-40F8-8F4D-2F35F000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396" y="2540904"/>
            <a:ext cx="5372100" cy="7620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CCEF292B-AE28-4DDA-BD3B-A1A50EECD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242" y="8872390"/>
            <a:ext cx="630697" cy="409953"/>
          </a:xfrm>
          <a:prstGeom prst="rect">
            <a:avLst/>
          </a:prstGeom>
        </p:spPr>
      </p:pic>
      <p:grpSp>
        <p:nvGrpSpPr>
          <p:cNvPr id="79" name="Google Shape;473;p19">
            <a:extLst>
              <a:ext uri="{FF2B5EF4-FFF2-40B4-BE49-F238E27FC236}">
                <a16:creationId xmlns:a16="http://schemas.microsoft.com/office/drawing/2014/main" id="{B7DC2EA2-DFAA-4288-AE96-4C0F01B1157A}"/>
              </a:ext>
            </a:extLst>
          </p:cNvPr>
          <p:cNvGrpSpPr/>
          <p:nvPr/>
        </p:nvGrpSpPr>
        <p:grpSpPr>
          <a:xfrm>
            <a:off x="12135281" y="9253192"/>
            <a:ext cx="383187" cy="383187"/>
            <a:chOff x="0" y="0"/>
            <a:chExt cx="812800" cy="812800"/>
          </a:xfrm>
        </p:grpSpPr>
        <p:sp>
          <p:nvSpPr>
            <p:cNvPr id="80" name="Google Shape;474;p19">
              <a:extLst>
                <a:ext uri="{FF2B5EF4-FFF2-40B4-BE49-F238E27FC236}">
                  <a16:creationId xmlns:a16="http://schemas.microsoft.com/office/drawing/2014/main" id="{E57F5B9B-8202-4F04-A06E-EB76F80A6A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75;p19">
              <a:extLst>
                <a:ext uri="{FF2B5EF4-FFF2-40B4-BE49-F238E27FC236}">
                  <a16:creationId xmlns:a16="http://schemas.microsoft.com/office/drawing/2014/main" id="{376AFA09-36E0-4569-970A-547DFEBEF5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467;p19">
            <a:extLst>
              <a:ext uri="{FF2B5EF4-FFF2-40B4-BE49-F238E27FC236}">
                <a16:creationId xmlns:a16="http://schemas.microsoft.com/office/drawing/2014/main" id="{6320B023-FDDD-4B79-8977-40BF9C7F235E}"/>
              </a:ext>
            </a:extLst>
          </p:cNvPr>
          <p:cNvGrpSpPr/>
          <p:nvPr/>
        </p:nvGrpSpPr>
        <p:grpSpPr>
          <a:xfrm>
            <a:off x="16524243" y="1352312"/>
            <a:ext cx="383187" cy="383187"/>
            <a:chOff x="0" y="0"/>
            <a:chExt cx="812800" cy="812800"/>
          </a:xfrm>
        </p:grpSpPr>
        <p:sp>
          <p:nvSpPr>
            <p:cNvPr id="98" name="Google Shape;468;p19">
              <a:extLst>
                <a:ext uri="{FF2B5EF4-FFF2-40B4-BE49-F238E27FC236}">
                  <a16:creationId xmlns:a16="http://schemas.microsoft.com/office/drawing/2014/main" id="{5B42E264-0579-4BCD-9403-12B65B565C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469;p19">
              <a:extLst>
                <a:ext uri="{FF2B5EF4-FFF2-40B4-BE49-F238E27FC236}">
                  <a16:creationId xmlns:a16="http://schemas.microsoft.com/office/drawing/2014/main" id="{9D93E8E1-D413-400E-B776-43F571464C7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467;p19">
            <a:extLst>
              <a:ext uri="{FF2B5EF4-FFF2-40B4-BE49-F238E27FC236}">
                <a16:creationId xmlns:a16="http://schemas.microsoft.com/office/drawing/2014/main" id="{F72AFF4F-3BA9-429F-99AA-A8C4F906E7E4}"/>
              </a:ext>
            </a:extLst>
          </p:cNvPr>
          <p:cNvGrpSpPr/>
          <p:nvPr/>
        </p:nvGrpSpPr>
        <p:grpSpPr>
          <a:xfrm>
            <a:off x="6311404" y="9588478"/>
            <a:ext cx="383187" cy="383187"/>
            <a:chOff x="0" y="0"/>
            <a:chExt cx="812800" cy="812800"/>
          </a:xfrm>
        </p:grpSpPr>
        <p:sp>
          <p:nvSpPr>
            <p:cNvPr id="101" name="Google Shape;468;p19">
              <a:extLst>
                <a:ext uri="{FF2B5EF4-FFF2-40B4-BE49-F238E27FC236}">
                  <a16:creationId xmlns:a16="http://schemas.microsoft.com/office/drawing/2014/main" id="{07277890-7EED-4054-82DF-4CFD363C0A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469;p19">
              <a:extLst>
                <a:ext uri="{FF2B5EF4-FFF2-40B4-BE49-F238E27FC236}">
                  <a16:creationId xmlns:a16="http://schemas.microsoft.com/office/drawing/2014/main" id="{F45D738E-CEB3-4183-85B5-907F345E16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467;p19">
            <a:extLst>
              <a:ext uri="{FF2B5EF4-FFF2-40B4-BE49-F238E27FC236}">
                <a16:creationId xmlns:a16="http://schemas.microsoft.com/office/drawing/2014/main" id="{1602F52D-3415-4AED-A786-1AAE427906A5}"/>
              </a:ext>
            </a:extLst>
          </p:cNvPr>
          <p:cNvGrpSpPr/>
          <p:nvPr/>
        </p:nvGrpSpPr>
        <p:grpSpPr>
          <a:xfrm>
            <a:off x="3175344" y="8996811"/>
            <a:ext cx="383187" cy="383187"/>
            <a:chOff x="0" y="0"/>
            <a:chExt cx="812800" cy="812800"/>
          </a:xfrm>
        </p:grpSpPr>
        <p:sp>
          <p:nvSpPr>
            <p:cNvPr id="104" name="Google Shape;468;p19">
              <a:extLst>
                <a:ext uri="{FF2B5EF4-FFF2-40B4-BE49-F238E27FC236}">
                  <a16:creationId xmlns:a16="http://schemas.microsoft.com/office/drawing/2014/main" id="{40647C98-1341-4DFB-B538-9179E4CFA4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469;p19">
              <a:extLst>
                <a:ext uri="{FF2B5EF4-FFF2-40B4-BE49-F238E27FC236}">
                  <a16:creationId xmlns:a16="http://schemas.microsoft.com/office/drawing/2014/main" id="{E45AE988-8647-4299-BE88-608581FF7D1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498;p20">
            <a:extLst>
              <a:ext uri="{FF2B5EF4-FFF2-40B4-BE49-F238E27FC236}">
                <a16:creationId xmlns:a16="http://schemas.microsoft.com/office/drawing/2014/main" id="{5B1C8A2B-6DE6-47F2-9EFA-7111FDAB6D3A}"/>
              </a:ext>
            </a:extLst>
          </p:cNvPr>
          <p:cNvGrpSpPr/>
          <p:nvPr/>
        </p:nvGrpSpPr>
        <p:grpSpPr>
          <a:xfrm>
            <a:off x="1885214" y="9205196"/>
            <a:ext cx="773402" cy="773402"/>
            <a:chOff x="0" y="0"/>
            <a:chExt cx="812800" cy="812800"/>
          </a:xfrm>
        </p:grpSpPr>
        <p:sp>
          <p:nvSpPr>
            <p:cNvPr id="89" name="Google Shape;499;p20">
              <a:extLst>
                <a:ext uri="{FF2B5EF4-FFF2-40B4-BE49-F238E27FC236}">
                  <a16:creationId xmlns:a16="http://schemas.microsoft.com/office/drawing/2014/main" id="{04C0EAC9-3013-4927-AF09-B91419EFB3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500;p20">
              <a:extLst>
                <a:ext uri="{FF2B5EF4-FFF2-40B4-BE49-F238E27FC236}">
                  <a16:creationId xmlns:a16="http://schemas.microsoft.com/office/drawing/2014/main" id="{0968B638-2431-46D7-B1B8-EC4C8F8E53F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498;p20">
            <a:extLst>
              <a:ext uri="{FF2B5EF4-FFF2-40B4-BE49-F238E27FC236}">
                <a16:creationId xmlns:a16="http://schemas.microsoft.com/office/drawing/2014/main" id="{C385860B-A07C-4F40-ADAA-33C9F08C55DD}"/>
              </a:ext>
            </a:extLst>
          </p:cNvPr>
          <p:cNvGrpSpPr/>
          <p:nvPr/>
        </p:nvGrpSpPr>
        <p:grpSpPr>
          <a:xfrm>
            <a:off x="6579835" y="9573509"/>
            <a:ext cx="773402" cy="773402"/>
            <a:chOff x="0" y="0"/>
            <a:chExt cx="812800" cy="812800"/>
          </a:xfrm>
        </p:grpSpPr>
        <p:sp>
          <p:nvSpPr>
            <p:cNvPr id="86" name="Google Shape;499;p20">
              <a:extLst>
                <a:ext uri="{FF2B5EF4-FFF2-40B4-BE49-F238E27FC236}">
                  <a16:creationId xmlns:a16="http://schemas.microsoft.com/office/drawing/2014/main" id="{1A030BAC-238E-4DFF-9B85-36AE4466AA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500;p20">
              <a:extLst>
                <a:ext uri="{FF2B5EF4-FFF2-40B4-BE49-F238E27FC236}">
                  <a16:creationId xmlns:a16="http://schemas.microsoft.com/office/drawing/2014/main" id="{6B94727E-A072-4F7C-B3C9-EBEBE932F84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501;p20">
            <a:extLst>
              <a:ext uri="{FF2B5EF4-FFF2-40B4-BE49-F238E27FC236}">
                <a16:creationId xmlns:a16="http://schemas.microsoft.com/office/drawing/2014/main" id="{ADEFC35A-F0FC-4C9A-8B2D-D1A76F59F58C}"/>
              </a:ext>
            </a:extLst>
          </p:cNvPr>
          <p:cNvGrpSpPr/>
          <p:nvPr/>
        </p:nvGrpSpPr>
        <p:grpSpPr>
          <a:xfrm>
            <a:off x="12989622" y="5547957"/>
            <a:ext cx="383187" cy="383187"/>
            <a:chOff x="0" y="0"/>
            <a:chExt cx="812800" cy="812800"/>
          </a:xfrm>
        </p:grpSpPr>
        <p:sp>
          <p:nvSpPr>
            <p:cNvPr id="83" name="Google Shape;502;p20">
              <a:extLst>
                <a:ext uri="{FF2B5EF4-FFF2-40B4-BE49-F238E27FC236}">
                  <a16:creationId xmlns:a16="http://schemas.microsoft.com/office/drawing/2014/main" id="{049A3DA3-BB3F-45E6-8B2D-7C31D058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503;p20">
              <a:extLst>
                <a:ext uri="{FF2B5EF4-FFF2-40B4-BE49-F238E27FC236}">
                  <a16:creationId xmlns:a16="http://schemas.microsoft.com/office/drawing/2014/main" id="{180D3F6D-1C4F-4A0D-9FA0-B18C2ACA035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495;p20">
            <a:extLst>
              <a:ext uri="{FF2B5EF4-FFF2-40B4-BE49-F238E27FC236}">
                <a16:creationId xmlns:a16="http://schemas.microsoft.com/office/drawing/2014/main" id="{AAFEA43B-5CF6-49E0-A69D-B1D44E1878DF}"/>
              </a:ext>
            </a:extLst>
          </p:cNvPr>
          <p:cNvGrpSpPr/>
          <p:nvPr/>
        </p:nvGrpSpPr>
        <p:grpSpPr>
          <a:xfrm>
            <a:off x="2742111" y="675219"/>
            <a:ext cx="773402" cy="773402"/>
            <a:chOff x="0" y="0"/>
            <a:chExt cx="812800" cy="812800"/>
          </a:xfrm>
        </p:grpSpPr>
        <p:sp>
          <p:nvSpPr>
            <p:cNvPr id="80" name="Google Shape;496;p20">
              <a:extLst>
                <a:ext uri="{FF2B5EF4-FFF2-40B4-BE49-F238E27FC236}">
                  <a16:creationId xmlns:a16="http://schemas.microsoft.com/office/drawing/2014/main" id="{4D213DF2-07FF-43DE-B6C3-FDFE76A78F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7;p20">
              <a:extLst>
                <a:ext uri="{FF2B5EF4-FFF2-40B4-BE49-F238E27FC236}">
                  <a16:creationId xmlns:a16="http://schemas.microsoft.com/office/drawing/2014/main" id="{6E4F768D-71CD-4BAA-BCB3-E212042CD55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501;p20">
            <a:extLst>
              <a:ext uri="{FF2B5EF4-FFF2-40B4-BE49-F238E27FC236}">
                <a16:creationId xmlns:a16="http://schemas.microsoft.com/office/drawing/2014/main" id="{2315D967-33EF-4C4D-B828-7AA3D4119989}"/>
              </a:ext>
            </a:extLst>
          </p:cNvPr>
          <p:cNvGrpSpPr/>
          <p:nvPr/>
        </p:nvGrpSpPr>
        <p:grpSpPr>
          <a:xfrm>
            <a:off x="6155167" y="7894490"/>
            <a:ext cx="383187" cy="383187"/>
            <a:chOff x="0" y="0"/>
            <a:chExt cx="812800" cy="812800"/>
          </a:xfrm>
        </p:grpSpPr>
        <p:sp>
          <p:nvSpPr>
            <p:cNvPr id="77" name="Google Shape;502;p20">
              <a:extLst>
                <a:ext uri="{FF2B5EF4-FFF2-40B4-BE49-F238E27FC236}">
                  <a16:creationId xmlns:a16="http://schemas.microsoft.com/office/drawing/2014/main" id="{C49E72B9-0E8C-4AEC-A537-40653464C1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503;p20">
              <a:extLst>
                <a:ext uri="{FF2B5EF4-FFF2-40B4-BE49-F238E27FC236}">
                  <a16:creationId xmlns:a16="http://schemas.microsoft.com/office/drawing/2014/main" id="{D8102E50-2DBB-4A70-B588-B82EF6E9E4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501;p20">
            <a:extLst>
              <a:ext uri="{FF2B5EF4-FFF2-40B4-BE49-F238E27FC236}">
                <a16:creationId xmlns:a16="http://schemas.microsoft.com/office/drawing/2014/main" id="{BBB42963-8823-465F-BDCE-3C41872F7619}"/>
              </a:ext>
            </a:extLst>
          </p:cNvPr>
          <p:cNvGrpSpPr/>
          <p:nvPr/>
        </p:nvGrpSpPr>
        <p:grpSpPr>
          <a:xfrm>
            <a:off x="12684589" y="2207224"/>
            <a:ext cx="383187" cy="383187"/>
            <a:chOff x="0" y="0"/>
            <a:chExt cx="812800" cy="812800"/>
          </a:xfrm>
        </p:grpSpPr>
        <p:sp>
          <p:nvSpPr>
            <p:cNvPr id="74" name="Google Shape;502;p20">
              <a:extLst>
                <a:ext uri="{FF2B5EF4-FFF2-40B4-BE49-F238E27FC236}">
                  <a16:creationId xmlns:a16="http://schemas.microsoft.com/office/drawing/2014/main" id="{0B2062EF-5507-415C-B6D1-8B40AD3197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503;p20">
              <a:extLst>
                <a:ext uri="{FF2B5EF4-FFF2-40B4-BE49-F238E27FC236}">
                  <a16:creationId xmlns:a16="http://schemas.microsoft.com/office/drawing/2014/main" id="{1D1B6D59-C98A-44F1-AF86-FE44001FEC3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498;p20">
            <a:extLst>
              <a:ext uri="{FF2B5EF4-FFF2-40B4-BE49-F238E27FC236}">
                <a16:creationId xmlns:a16="http://schemas.microsoft.com/office/drawing/2014/main" id="{D5318F88-EBCB-4EA0-8959-44223A3733F3}"/>
              </a:ext>
            </a:extLst>
          </p:cNvPr>
          <p:cNvGrpSpPr/>
          <p:nvPr/>
        </p:nvGrpSpPr>
        <p:grpSpPr>
          <a:xfrm>
            <a:off x="17376308" y="6292024"/>
            <a:ext cx="773402" cy="773402"/>
            <a:chOff x="0" y="0"/>
            <a:chExt cx="812800" cy="812800"/>
          </a:xfrm>
        </p:grpSpPr>
        <p:sp>
          <p:nvSpPr>
            <p:cNvPr id="71" name="Google Shape;499;p20">
              <a:extLst>
                <a:ext uri="{FF2B5EF4-FFF2-40B4-BE49-F238E27FC236}">
                  <a16:creationId xmlns:a16="http://schemas.microsoft.com/office/drawing/2014/main" id="{8FACD37E-F538-4B90-BFAB-6DA9A567B5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500;p20">
              <a:extLst>
                <a:ext uri="{FF2B5EF4-FFF2-40B4-BE49-F238E27FC236}">
                  <a16:creationId xmlns:a16="http://schemas.microsoft.com/office/drawing/2014/main" id="{78440F58-3B5A-4424-9148-21545AB8FAC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498;p20">
            <a:extLst>
              <a:ext uri="{FF2B5EF4-FFF2-40B4-BE49-F238E27FC236}">
                <a16:creationId xmlns:a16="http://schemas.microsoft.com/office/drawing/2014/main" id="{D5318F88-EBCB-4EA0-8959-44223A3733F3}"/>
              </a:ext>
            </a:extLst>
          </p:cNvPr>
          <p:cNvGrpSpPr/>
          <p:nvPr/>
        </p:nvGrpSpPr>
        <p:grpSpPr>
          <a:xfrm>
            <a:off x="762063" y="6364530"/>
            <a:ext cx="773402" cy="773402"/>
            <a:chOff x="0" y="0"/>
            <a:chExt cx="812800" cy="812800"/>
          </a:xfrm>
        </p:grpSpPr>
        <p:sp>
          <p:nvSpPr>
            <p:cNvPr id="68" name="Google Shape;499;p20">
              <a:extLst>
                <a:ext uri="{FF2B5EF4-FFF2-40B4-BE49-F238E27FC236}">
                  <a16:creationId xmlns:a16="http://schemas.microsoft.com/office/drawing/2014/main" id="{8FACD37E-F538-4B90-BFAB-6DA9A567B5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500;p20">
              <a:extLst>
                <a:ext uri="{FF2B5EF4-FFF2-40B4-BE49-F238E27FC236}">
                  <a16:creationId xmlns:a16="http://schemas.microsoft.com/office/drawing/2014/main" id="{78440F58-3B5A-4424-9148-21545AB8FAC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501;p20">
            <a:extLst>
              <a:ext uri="{FF2B5EF4-FFF2-40B4-BE49-F238E27FC236}">
                <a16:creationId xmlns:a16="http://schemas.microsoft.com/office/drawing/2014/main" id="{9119ABED-8CB0-461E-B2A8-CD97C1AB9D56}"/>
              </a:ext>
            </a:extLst>
          </p:cNvPr>
          <p:cNvGrpSpPr/>
          <p:nvPr/>
        </p:nvGrpSpPr>
        <p:grpSpPr>
          <a:xfrm>
            <a:off x="12701402" y="9569188"/>
            <a:ext cx="383187" cy="383187"/>
            <a:chOff x="0" y="0"/>
            <a:chExt cx="812800" cy="812800"/>
          </a:xfrm>
        </p:grpSpPr>
        <p:sp>
          <p:nvSpPr>
            <p:cNvPr id="62" name="Google Shape;502;p20">
              <a:extLst>
                <a:ext uri="{FF2B5EF4-FFF2-40B4-BE49-F238E27FC236}">
                  <a16:creationId xmlns:a16="http://schemas.microsoft.com/office/drawing/2014/main" id="{2E9A6F1E-6AF3-40A3-9B07-D8B79250A9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03;p20">
              <a:extLst>
                <a:ext uri="{FF2B5EF4-FFF2-40B4-BE49-F238E27FC236}">
                  <a16:creationId xmlns:a16="http://schemas.microsoft.com/office/drawing/2014/main" id="{92CCF933-3742-40CE-95D8-50150C07CB5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495;p20">
            <a:extLst>
              <a:ext uri="{FF2B5EF4-FFF2-40B4-BE49-F238E27FC236}">
                <a16:creationId xmlns:a16="http://schemas.microsoft.com/office/drawing/2014/main" id="{CCF51E55-6E46-488D-A3FC-6FE9D2C5B456}"/>
              </a:ext>
            </a:extLst>
          </p:cNvPr>
          <p:cNvGrpSpPr/>
          <p:nvPr/>
        </p:nvGrpSpPr>
        <p:grpSpPr>
          <a:xfrm>
            <a:off x="13181216" y="9369600"/>
            <a:ext cx="773402" cy="773402"/>
            <a:chOff x="0" y="0"/>
            <a:chExt cx="812800" cy="812800"/>
          </a:xfrm>
        </p:grpSpPr>
        <p:sp>
          <p:nvSpPr>
            <p:cNvPr id="52" name="Google Shape;496;p20">
              <a:extLst>
                <a:ext uri="{FF2B5EF4-FFF2-40B4-BE49-F238E27FC236}">
                  <a16:creationId xmlns:a16="http://schemas.microsoft.com/office/drawing/2014/main" id="{2D59A517-E902-4C63-A50A-B1112FFCEB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97;p20">
              <a:extLst>
                <a:ext uri="{FF2B5EF4-FFF2-40B4-BE49-F238E27FC236}">
                  <a16:creationId xmlns:a16="http://schemas.microsoft.com/office/drawing/2014/main" id="{7A016AB3-F72E-4589-9C12-150A4A29E16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528;p21">
            <a:extLst>
              <a:ext uri="{FF2B5EF4-FFF2-40B4-BE49-F238E27FC236}">
                <a16:creationId xmlns:a16="http://schemas.microsoft.com/office/drawing/2014/main" id="{FBAB8F8D-504A-4375-96E8-468F22EE34C1}"/>
              </a:ext>
            </a:extLst>
          </p:cNvPr>
          <p:cNvSpPr/>
          <p:nvPr/>
        </p:nvSpPr>
        <p:spPr>
          <a:xfrm>
            <a:off x="13227549" y="6898681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01;p20">
            <a:extLst>
              <a:ext uri="{FF2B5EF4-FFF2-40B4-BE49-F238E27FC236}">
                <a16:creationId xmlns:a16="http://schemas.microsoft.com/office/drawing/2014/main" id="{1EDF43DE-9892-4B54-A10A-F8B0D2625C37}"/>
              </a:ext>
            </a:extLst>
          </p:cNvPr>
          <p:cNvGrpSpPr/>
          <p:nvPr/>
        </p:nvGrpSpPr>
        <p:grpSpPr>
          <a:xfrm>
            <a:off x="3000120" y="1887435"/>
            <a:ext cx="383187" cy="383187"/>
            <a:chOff x="0" y="0"/>
            <a:chExt cx="812800" cy="812800"/>
          </a:xfrm>
        </p:grpSpPr>
        <p:sp>
          <p:nvSpPr>
            <p:cNvPr id="58" name="Google Shape;502;p20">
              <a:extLst>
                <a:ext uri="{FF2B5EF4-FFF2-40B4-BE49-F238E27FC236}">
                  <a16:creationId xmlns:a16="http://schemas.microsoft.com/office/drawing/2014/main" id="{B4761B53-0776-4593-9552-871084EED3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03;p20">
              <a:extLst>
                <a:ext uri="{FF2B5EF4-FFF2-40B4-BE49-F238E27FC236}">
                  <a16:creationId xmlns:a16="http://schemas.microsoft.com/office/drawing/2014/main" id="{63056973-779C-4930-8B38-AB6022116A9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01;p20">
            <a:extLst>
              <a:ext uri="{FF2B5EF4-FFF2-40B4-BE49-F238E27FC236}">
                <a16:creationId xmlns:a16="http://schemas.microsoft.com/office/drawing/2014/main" id="{1E27AF72-D946-46C3-AEA1-767F7BF30CC3}"/>
              </a:ext>
            </a:extLst>
          </p:cNvPr>
          <p:cNvGrpSpPr/>
          <p:nvPr/>
        </p:nvGrpSpPr>
        <p:grpSpPr>
          <a:xfrm>
            <a:off x="15526066" y="158894"/>
            <a:ext cx="383187" cy="383187"/>
            <a:chOff x="0" y="0"/>
            <a:chExt cx="812800" cy="812800"/>
          </a:xfrm>
        </p:grpSpPr>
        <p:sp>
          <p:nvSpPr>
            <p:cNvPr id="55" name="Google Shape;502;p20">
              <a:extLst>
                <a:ext uri="{FF2B5EF4-FFF2-40B4-BE49-F238E27FC236}">
                  <a16:creationId xmlns:a16="http://schemas.microsoft.com/office/drawing/2014/main" id="{BA198F20-1F62-46FC-99B4-EF8DAA77F5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03;p20">
              <a:extLst>
                <a:ext uri="{FF2B5EF4-FFF2-40B4-BE49-F238E27FC236}">
                  <a16:creationId xmlns:a16="http://schemas.microsoft.com/office/drawing/2014/main" id="{EB6E7675-AADE-4295-BD88-D2EA50C0137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95;p20">
            <a:extLst>
              <a:ext uri="{FF2B5EF4-FFF2-40B4-BE49-F238E27FC236}">
                <a16:creationId xmlns:a16="http://schemas.microsoft.com/office/drawing/2014/main" id="{EF3E162F-D3B0-4818-B3CE-4BFAD39B788F}"/>
              </a:ext>
            </a:extLst>
          </p:cNvPr>
          <p:cNvGrpSpPr/>
          <p:nvPr/>
        </p:nvGrpSpPr>
        <p:grpSpPr>
          <a:xfrm>
            <a:off x="14580676" y="2835773"/>
            <a:ext cx="773402" cy="773402"/>
            <a:chOff x="0" y="0"/>
            <a:chExt cx="812800" cy="812800"/>
          </a:xfrm>
        </p:grpSpPr>
        <p:sp>
          <p:nvSpPr>
            <p:cNvPr id="49" name="Google Shape;496;p20">
              <a:extLst>
                <a:ext uri="{FF2B5EF4-FFF2-40B4-BE49-F238E27FC236}">
                  <a16:creationId xmlns:a16="http://schemas.microsoft.com/office/drawing/2014/main" id="{C663CC75-3B3C-45BF-9FB6-3D61EAF3E1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97;p20">
              <a:extLst>
                <a:ext uri="{FF2B5EF4-FFF2-40B4-BE49-F238E27FC236}">
                  <a16:creationId xmlns:a16="http://schemas.microsoft.com/office/drawing/2014/main" id="{21D569A3-1B33-442D-9D0F-59EE4B7F7D3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501;p20">
            <a:extLst>
              <a:ext uri="{FF2B5EF4-FFF2-40B4-BE49-F238E27FC236}">
                <a16:creationId xmlns:a16="http://schemas.microsoft.com/office/drawing/2014/main" id="{B5C992B1-3106-49DC-A035-056104A03D1D}"/>
              </a:ext>
            </a:extLst>
          </p:cNvPr>
          <p:cNvGrpSpPr/>
          <p:nvPr/>
        </p:nvGrpSpPr>
        <p:grpSpPr>
          <a:xfrm>
            <a:off x="7161644" y="5828255"/>
            <a:ext cx="383187" cy="383187"/>
            <a:chOff x="0" y="0"/>
            <a:chExt cx="812800" cy="812800"/>
          </a:xfrm>
        </p:grpSpPr>
        <p:sp>
          <p:nvSpPr>
            <p:cNvPr id="46" name="Google Shape;502;p20">
              <a:extLst>
                <a:ext uri="{FF2B5EF4-FFF2-40B4-BE49-F238E27FC236}">
                  <a16:creationId xmlns:a16="http://schemas.microsoft.com/office/drawing/2014/main" id="{071B1683-EA56-4667-B909-73344B66DA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03;p20">
              <a:extLst>
                <a:ext uri="{FF2B5EF4-FFF2-40B4-BE49-F238E27FC236}">
                  <a16:creationId xmlns:a16="http://schemas.microsoft.com/office/drawing/2014/main" id="{94075DF2-04EE-47FF-9FCB-C48EB6BD9B3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64;p19">
            <a:extLst>
              <a:ext uri="{FF2B5EF4-FFF2-40B4-BE49-F238E27FC236}">
                <a16:creationId xmlns:a16="http://schemas.microsoft.com/office/drawing/2014/main" id="{206E7954-C3B2-4BB1-BED7-DFEF8334CC48}"/>
              </a:ext>
            </a:extLst>
          </p:cNvPr>
          <p:cNvGrpSpPr/>
          <p:nvPr/>
        </p:nvGrpSpPr>
        <p:grpSpPr>
          <a:xfrm>
            <a:off x="5374207" y="8403851"/>
            <a:ext cx="773402" cy="773402"/>
            <a:chOff x="0" y="0"/>
            <a:chExt cx="812800" cy="812800"/>
          </a:xfrm>
        </p:grpSpPr>
        <p:sp>
          <p:nvSpPr>
            <p:cNvPr id="41" name="Google Shape;465;p19">
              <a:extLst>
                <a:ext uri="{FF2B5EF4-FFF2-40B4-BE49-F238E27FC236}">
                  <a16:creationId xmlns:a16="http://schemas.microsoft.com/office/drawing/2014/main" id="{C76AA658-E78E-4C1C-B151-CC38387919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66;p19">
              <a:extLst>
                <a:ext uri="{FF2B5EF4-FFF2-40B4-BE49-F238E27FC236}">
                  <a16:creationId xmlns:a16="http://schemas.microsoft.com/office/drawing/2014/main" id="{4D5F024A-49BF-46C6-863C-A449CA27B63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464;p19">
            <a:extLst>
              <a:ext uri="{FF2B5EF4-FFF2-40B4-BE49-F238E27FC236}">
                <a16:creationId xmlns:a16="http://schemas.microsoft.com/office/drawing/2014/main" id="{D3BC195C-DEF7-4914-9066-AE5AD452E027}"/>
              </a:ext>
            </a:extLst>
          </p:cNvPr>
          <p:cNvGrpSpPr/>
          <p:nvPr/>
        </p:nvGrpSpPr>
        <p:grpSpPr>
          <a:xfrm>
            <a:off x="578029" y="4196687"/>
            <a:ext cx="773402" cy="773402"/>
            <a:chOff x="0" y="0"/>
            <a:chExt cx="812800" cy="812800"/>
          </a:xfrm>
        </p:grpSpPr>
        <p:sp>
          <p:nvSpPr>
            <p:cNvPr id="24" name="Google Shape;465;p19">
              <a:extLst>
                <a:ext uri="{FF2B5EF4-FFF2-40B4-BE49-F238E27FC236}">
                  <a16:creationId xmlns:a16="http://schemas.microsoft.com/office/drawing/2014/main" id="{7EBE7E73-3A7A-41EA-AD87-972FAC4F99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66;p19">
              <a:extLst>
                <a:ext uri="{FF2B5EF4-FFF2-40B4-BE49-F238E27FC236}">
                  <a16:creationId xmlns:a16="http://schemas.microsoft.com/office/drawing/2014/main" id="{192A47F2-3E40-4106-9905-CF98FE7660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495;p20">
            <a:extLst>
              <a:ext uri="{FF2B5EF4-FFF2-40B4-BE49-F238E27FC236}">
                <a16:creationId xmlns:a16="http://schemas.microsoft.com/office/drawing/2014/main" id="{54FA79A4-FDC1-4E8C-A911-A2389F3F5BD6}"/>
              </a:ext>
            </a:extLst>
          </p:cNvPr>
          <p:cNvGrpSpPr/>
          <p:nvPr/>
        </p:nvGrpSpPr>
        <p:grpSpPr>
          <a:xfrm>
            <a:off x="5988709" y="797327"/>
            <a:ext cx="773402" cy="773402"/>
            <a:chOff x="0" y="0"/>
            <a:chExt cx="812800" cy="812800"/>
          </a:xfrm>
        </p:grpSpPr>
        <p:sp>
          <p:nvSpPr>
            <p:cNvPr id="27" name="Google Shape;496;p20">
              <a:extLst>
                <a:ext uri="{FF2B5EF4-FFF2-40B4-BE49-F238E27FC236}">
                  <a16:creationId xmlns:a16="http://schemas.microsoft.com/office/drawing/2014/main" id="{5D1F44F4-1216-417B-8CED-A272595A27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97;p20">
              <a:extLst>
                <a:ext uri="{FF2B5EF4-FFF2-40B4-BE49-F238E27FC236}">
                  <a16:creationId xmlns:a16="http://schemas.microsoft.com/office/drawing/2014/main" id="{7E41EC79-D1A6-40E7-833C-C6AA5023E99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20"/>
          <p:cNvGrpSpPr/>
          <p:nvPr/>
        </p:nvGrpSpPr>
        <p:grpSpPr>
          <a:xfrm>
            <a:off x="9783280" y="1302734"/>
            <a:ext cx="383187" cy="383187"/>
            <a:chOff x="0" y="0"/>
            <a:chExt cx="812800" cy="812800"/>
          </a:xfrm>
        </p:grpSpPr>
        <p:sp>
          <p:nvSpPr>
            <p:cNvPr id="502" name="Google Shape;502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0"/>
          <p:cNvSpPr/>
          <p:nvPr/>
        </p:nvSpPr>
        <p:spPr>
          <a:xfrm>
            <a:off x="-5345121" y="-3575297"/>
            <a:ext cx="10157176" cy="8490198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4884561" y="1578943"/>
            <a:ext cx="7955643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1177236" y="3124462"/>
            <a:ext cx="16596166" cy="255454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13227549" y="938691"/>
            <a:ext cx="773402" cy="773402"/>
            <a:chOff x="0" y="0"/>
            <a:chExt cx="812800" cy="812800"/>
          </a:xfrm>
        </p:grpSpPr>
        <p:sp>
          <p:nvSpPr>
            <p:cNvPr id="496" name="Google Shape;49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20"/>
          <p:cNvGrpSpPr/>
          <p:nvPr/>
        </p:nvGrpSpPr>
        <p:grpSpPr>
          <a:xfrm>
            <a:off x="16872599" y="1726596"/>
            <a:ext cx="773402" cy="773402"/>
            <a:chOff x="0" y="0"/>
            <a:chExt cx="812800" cy="812800"/>
          </a:xfrm>
        </p:grpSpPr>
        <p:sp>
          <p:nvSpPr>
            <p:cNvPr id="499" name="Google Shape;49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134;p12">
            <a:extLst>
              <a:ext uri="{FF2B5EF4-FFF2-40B4-BE49-F238E27FC236}">
                <a16:creationId xmlns:a16="http://schemas.microsoft.com/office/drawing/2014/main" id="{3E2A9FDE-E39E-47D2-9A89-C63E99AFB051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29" name="Google Shape;135;p12">
              <a:extLst>
                <a:ext uri="{FF2B5EF4-FFF2-40B4-BE49-F238E27FC236}">
                  <a16:creationId xmlns:a16="http://schemas.microsoft.com/office/drawing/2014/main" id="{61777AC3-E40F-4EDF-9F82-846703191084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34" name="Google Shape;136;p12">
                <a:extLst>
                  <a:ext uri="{FF2B5EF4-FFF2-40B4-BE49-F238E27FC236}">
                    <a16:creationId xmlns:a16="http://schemas.microsoft.com/office/drawing/2014/main" id="{3CAE0BCC-5A40-474A-BBC2-C8BCE92E963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37;p12">
                <a:extLst>
                  <a:ext uri="{FF2B5EF4-FFF2-40B4-BE49-F238E27FC236}">
                    <a16:creationId xmlns:a16="http://schemas.microsoft.com/office/drawing/2014/main" id="{92E3D123-B948-4DB6-BFBC-07A19D000793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138;p12">
              <a:extLst>
                <a:ext uri="{FF2B5EF4-FFF2-40B4-BE49-F238E27FC236}">
                  <a16:creationId xmlns:a16="http://schemas.microsoft.com/office/drawing/2014/main" id="{2C6F2307-A6DF-4D45-A9DF-E1AAE14DBCD2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32" name="Google Shape;139;p12">
                <a:extLst>
                  <a:ext uri="{FF2B5EF4-FFF2-40B4-BE49-F238E27FC236}">
                    <a16:creationId xmlns:a16="http://schemas.microsoft.com/office/drawing/2014/main" id="{2F71E3B0-257C-48E9-B22F-FF1883FB26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40;p12">
                <a:extLst>
                  <a:ext uri="{FF2B5EF4-FFF2-40B4-BE49-F238E27FC236}">
                    <a16:creationId xmlns:a16="http://schemas.microsoft.com/office/drawing/2014/main" id="{17FC120F-B3B6-4576-8134-143A12117FD0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Google Shape;142;p12">
              <a:extLst>
                <a:ext uri="{FF2B5EF4-FFF2-40B4-BE49-F238E27FC236}">
                  <a16:creationId xmlns:a16="http://schemas.microsoft.com/office/drawing/2014/main" id="{5FF8AF51-0B69-4EDB-8E78-5D44678699D6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62BBDC-8398-4E37-BE33-D41CB810440C}"/>
              </a:ext>
            </a:extLst>
          </p:cNvPr>
          <p:cNvSpPr/>
          <p:nvPr/>
        </p:nvSpPr>
        <p:spPr>
          <a:xfrm>
            <a:off x="5558133" y="1726596"/>
            <a:ext cx="6572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История тиражей</a:t>
            </a:r>
            <a:endParaRPr lang="ru-RU" sz="4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17C20A-1B8E-4BFD-A268-FAAC257877BB}"/>
              </a:ext>
            </a:extLst>
          </p:cNvPr>
          <p:cNvSpPr/>
          <p:nvPr/>
        </p:nvSpPr>
        <p:spPr>
          <a:xfrm>
            <a:off x="1675279" y="3350304"/>
            <a:ext cx="157200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Сайт собирает историю сгенерированных чисел (тиражи) и проводит тесты на случайность (</a:t>
            </a:r>
            <a:r>
              <a:rPr lang="en-US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NIST</a:t>
            </a:r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), чтобы убедиться, что наш ГСЧ </a:t>
            </a:r>
            <a:r>
              <a:rPr lang="en-US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работает корректно. Для этого была разработана авторизация</a:t>
            </a:r>
            <a:endParaRPr lang="ru-RU" sz="3200" dirty="0"/>
          </a:p>
          <a:p>
            <a:pPr algn="just"/>
            <a:endParaRPr lang="ru-RU" sz="32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grpSp>
        <p:nvGrpSpPr>
          <p:cNvPr id="37" name="Google Shape;501;p20">
            <a:extLst>
              <a:ext uri="{FF2B5EF4-FFF2-40B4-BE49-F238E27FC236}">
                <a16:creationId xmlns:a16="http://schemas.microsoft.com/office/drawing/2014/main" id="{071274B8-DC95-48A9-94FA-00455219B379}"/>
              </a:ext>
            </a:extLst>
          </p:cNvPr>
          <p:cNvGrpSpPr/>
          <p:nvPr/>
        </p:nvGrpSpPr>
        <p:grpSpPr>
          <a:xfrm>
            <a:off x="17534975" y="1325392"/>
            <a:ext cx="383187" cy="383187"/>
            <a:chOff x="0" y="0"/>
            <a:chExt cx="812800" cy="812800"/>
          </a:xfrm>
        </p:grpSpPr>
        <p:sp>
          <p:nvSpPr>
            <p:cNvPr id="38" name="Google Shape;502;p20">
              <a:extLst>
                <a:ext uri="{FF2B5EF4-FFF2-40B4-BE49-F238E27FC236}">
                  <a16:creationId xmlns:a16="http://schemas.microsoft.com/office/drawing/2014/main" id="{C19E8190-518D-475A-BC83-D865DF0D1A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03;p20">
              <a:extLst>
                <a:ext uri="{FF2B5EF4-FFF2-40B4-BE49-F238E27FC236}">
                  <a16:creationId xmlns:a16="http://schemas.microsoft.com/office/drawing/2014/main" id="{EBDB9E1E-A6F7-4D3F-97A5-9907DA58EB1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137609-DEEF-4B4E-A69D-558E0AD0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14" y="6028867"/>
            <a:ext cx="11383488" cy="37085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E5BD32-FC77-48A7-A614-BEAECDFE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61" y="6032679"/>
            <a:ext cx="4455047" cy="3723622"/>
          </a:xfrm>
          <a:prstGeom prst="rect">
            <a:avLst/>
          </a:prstGeom>
        </p:spPr>
      </p:pic>
      <p:grpSp>
        <p:nvGrpSpPr>
          <p:cNvPr id="64" name="Google Shape;501;p20">
            <a:extLst>
              <a:ext uri="{FF2B5EF4-FFF2-40B4-BE49-F238E27FC236}">
                <a16:creationId xmlns:a16="http://schemas.microsoft.com/office/drawing/2014/main" id="{58EAEDE4-B3C3-4622-AA1A-157F47B05337}"/>
              </a:ext>
            </a:extLst>
          </p:cNvPr>
          <p:cNvGrpSpPr/>
          <p:nvPr/>
        </p:nvGrpSpPr>
        <p:grpSpPr>
          <a:xfrm>
            <a:off x="608480" y="9205196"/>
            <a:ext cx="383187" cy="383187"/>
            <a:chOff x="0" y="0"/>
            <a:chExt cx="812800" cy="812800"/>
          </a:xfrm>
        </p:grpSpPr>
        <p:sp>
          <p:nvSpPr>
            <p:cNvPr id="65" name="Google Shape;502;p20">
              <a:extLst>
                <a:ext uri="{FF2B5EF4-FFF2-40B4-BE49-F238E27FC236}">
                  <a16:creationId xmlns:a16="http://schemas.microsoft.com/office/drawing/2014/main" id="{06376374-AE16-4DFA-AE26-22C36962A7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503;p20">
              <a:extLst>
                <a:ext uri="{FF2B5EF4-FFF2-40B4-BE49-F238E27FC236}">
                  <a16:creationId xmlns:a16="http://schemas.microsoft.com/office/drawing/2014/main" id="{F87E4FFF-53A8-45D7-B330-C039F971248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541;p21">
            <a:extLst>
              <a:ext uri="{FF2B5EF4-FFF2-40B4-BE49-F238E27FC236}">
                <a16:creationId xmlns:a16="http://schemas.microsoft.com/office/drawing/2014/main" id="{E2B56C59-3AC2-45B8-9120-D318890A770E}"/>
              </a:ext>
            </a:extLst>
          </p:cNvPr>
          <p:cNvGrpSpPr/>
          <p:nvPr/>
        </p:nvGrpSpPr>
        <p:grpSpPr>
          <a:xfrm>
            <a:off x="15208482" y="3115220"/>
            <a:ext cx="386701" cy="386701"/>
            <a:chOff x="0" y="0"/>
            <a:chExt cx="812800" cy="812800"/>
          </a:xfrm>
        </p:grpSpPr>
        <p:sp>
          <p:nvSpPr>
            <p:cNvPr id="89" name="Google Shape;542;p21">
              <a:extLst>
                <a:ext uri="{FF2B5EF4-FFF2-40B4-BE49-F238E27FC236}">
                  <a16:creationId xmlns:a16="http://schemas.microsoft.com/office/drawing/2014/main" id="{A88368D7-6276-49A5-A405-41C99829F0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543;p21">
              <a:extLst>
                <a:ext uri="{FF2B5EF4-FFF2-40B4-BE49-F238E27FC236}">
                  <a16:creationId xmlns:a16="http://schemas.microsoft.com/office/drawing/2014/main" id="{91D6E3FF-6D65-4D69-8596-CB9505A2F6D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541;p21">
            <a:extLst>
              <a:ext uri="{FF2B5EF4-FFF2-40B4-BE49-F238E27FC236}">
                <a16:creationId xmlns:a16="http://schemas.microsoft.com/office/drawing/2014/main" id="{BEB26723-FE9F-4987-A030-0BE40F304688}"/>
              </a:ext>
            </a:extLst>
          </p:cNvPr>
          <p:cNvGrpSpPr/>
          <p:nvPr/>
        </p:nvGrpSpPr>
        <p:grpSpPr>
          <a:xfrm>
            <a:off x="700540" y="4860520"/>
            <a:ext cx="386701" cy="386701"/>
            <a:chOff x="0" y="0"/>
            <a:chExt cx="812800" cy="812800"/>
          </a:xfrm>
        </p:grpSpPr>
        <p:sp>
          <p:nvSpPr>
            <p:cNvPr id="83" name="Google Shape;542;p21">
              <a:extLst>
                <a:ext uri="{FF2B5EF4-FFF2-40B4-BE49-F238E27FC236}">
                  <a16:creationId xmlns:a16="http://schemas.microsoft.com/office/drawing/2014/main" id="{212562FB-296F-4F26-B771-EE4D7BA4ED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543;p21">
              <a:extLst>
                <a:ext uri="{FF2B5EF4-FFF2-40B4-BE49-F238E27FC236}">
                  <a16:creationId xmlns:a16="http://schemas.microsoft.com/office/drawing/2014/main" id="{324784E6-A353-44E8-BD0A-286A991161D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541;p21">
            <a:extLst>
              <a:ext uri="{FF2B5EF4-FFF2-40B4-BE49-F238E27FC236}">
                <a16:creationId xmlns:a16="http://schemas.microsoft.com/office/drawing/2014/main" id="{09437DA5-5B6A-420A-969F-5C2139CC23B3}"/>
              </a:ext>
            </a:extLst>
          </p:cNvPr>
          <p:cNvGrpSpPr/>
          <p:nvPr/>
        </p:nvGrpSpPr>
        <p:grpSpPr>
          <a:xfrm>
            <a:off x="4642374" y="1346650"/>
            <a:ext cx="386701" cy="386701"/>
            <a:chOff x="0" y="0"/>
            <a:chExt cx="812800" cy="812800"/>
          </a:xfrm>
        </p:grpSpPr>
        <p:sp>
          <p:nvSpPr>
            <p:cNvPr id="80" name="Google Shape;542;p21">
              <a:extLst>
                <a:ext uri="{FF2B5EF4-FFF2-40B4-BE49-F238E27FC236}">
                  <a16:creationId xmlns:a16="http://schemas.microsoft.com/office/drawing/2014/main" id="{92E29FE1-F066-48EC-9A47-E32299BA0A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543;p21">
              <a:extLst>
                <a:ext uri="{FF2B5EF4-FFF2-40B4-BE49-F238E27FC236}">
                  <a16:creationId xmlns:a16="http://schemas.microsoft.com/office/drawing/2014/main" id="{2BDFD8F1-45C9-490B-980E-A57FA305298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529;p21">
            <a:extLst>
              <a:ext uri="{FF2B5EF4-FFF2-40B4-BE49-F238E27FC236}">
                <a16:creationId xmlns:a16="http://schemas.microsoft.com/office/drawing/2014/main" id="{32CBBB67-8CF2-4D90-9401-9951771F6BA7}"/>
              </a:ext>
            </a:extLst>
          </p:cNvPr>
          <p:cNvGrpSpPr/>
          <p:nvPr/>
        </p:nvGrpSpPr>
        <p:grpSpPr>
          <a:xfrm>
            <a:off x="9447650" y="4995165"/>
            <a:ext cx="773402" cy="773402"/>
            <a:chOff x="0" y="0"/>
            <a:chExt cx="812800" cy="812800"/>
          </a:xfrm>
        </p:grpSpPr>
        <p:sp>
          <p:nvSpPr>
            <p:cNvPr id="77" name="Google Shape;530;p21">
              <a:extLst>
                <a:ext uri="{FF2B5EF4-FFF2-40B4-BE49-F238E27FC236}">
                  <a16:creationId xmlns:a16="http://schemas.microsoft.com/office/drawing/2014/main" id="{4F5CD203-98AA-4EAC-BC1D-A5237EE257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531;p21">
              <a:extLst>
                <a:ext uri="{FF2B5EF4-FFF2-40B4-BE49-F238E27FC236}">
                  <a16:creationId xmlns:a16="http://schemas.microsoft.com/office/drawing/2014/main" id="{6092051B-569A-4371-9ECA-C7AC986885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529;p21">
            <a:extLst>
              <a:ext uri="{FF2B5EF4-FFF2-40B4-BE49-F238E27FC236}">
                <a16:creationId xmlns:a16="http://schemas.microsoft.com/office/drawing/2014/main" id="{20E39DC5-9930-49B6-9517-E0C7D09A13D7}"/>
              </a:ext>
            </a:extLst>
          </p:cNvPr>
          <p:cNvGrpSpPr/>
          <p:nvPr/>
        </p:nvGrpSpPr>
        <p:grpSpPr>
          <a:xfrm>
            <a:off x="6938794" y="8414611"/>
            <a:ext cx="773402" cy="773402"/>
            <a:chOff x="0" y="0"/>
            <a:chExt cx="812800" cy="812800"/>
          </a:xfrm>
        </p:grpSpPr>
        <p:sp>
          <p:nvSpPr>
            <p:cNvPr id="74" name="Google Shape;530;p21">
              <a:extLst>
                <a:ext uri="{FF2B5EF4-FFF2-40B4-BE49-F238E27FC236}">
                  <a16:creationId xmlns:a16="http://schemas.microsoft.com/office/drawing/2014/main" id="{0E0C8DCF-7CF6-4A2D-A24C-02E494AA42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531;p21">
              <a:extLst>
                <a:ext uri="{FF2B5EF4-FFF2-40B4-BE49-F238E27FC236}">
                  <a16:creationId xmlns:a16="http://schemas.microsoft.com/office/drawing/2014/main" id="{5D4D47C9-EC67-47AA-A282-6449B91C8A0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41;p21">
            <a:extLst>
              <a:ext uri="{FF2B5EF4-FFF2-40B4-BE49-F238E27FC236}">
                <a16:creationId xmlns:a16="http://schemas.microsoft.com/office/drawing/2014/main" id="{69356A2B-504F-4824-9305-ACDECEB05C81}"/>
              </a:ext>
            </a:extLst>
          </p:cNvPr>
          <p:cNvGrpSpPr/>
          <p:nvPr/>
        </p:nvGrpSpPr>
        <p:grpSpPr>
          <a:xfrm>
            <a:off x="1432178" y="950304"/>
            <a:ext cx="386701" cy="386701"/>
            <a:chOff x="0" y="0"/>
            <a:chExt cx="812800" cy="812800"/>
          </a:xfrm>
        </p:grpSpPr>
        <p:sp>
          <p:nvSpPr>
            <p:cNvPr id="59" name="Google Shape;542;p21">
              <a:extLst>
                <a:ext uri="{FF2B5EF4-FFF2-40B4-BE49-F238E27FC236}">
                  <a16:creationId xmlns:a16="http://schemas.microsoft.com/office/drawing/2014/main" id="{D0E0253B-86FB-4033-8D8C-7AFF4578CD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43;p21">
              <a:extLst>
                <a:ext uri="{FF2B5EF4-FFF2-40B4-BE49-F238E27FC236}">
                  <a16:creationId xmlns:a16="http://schemas.microsoft.com/office/drawing/2014/main" id="{A108EB81-6F91-4037-9E3F-51CEF671B09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532;p21">
            <a:extLst>
              <a:ext uri="{FF2B5EF4-FFF2-40B4-BE49-F238E27FC236}">
                <a16:creationId xmlns:a16="http://schemas.microsoft.com/office/drawing/2014/main" id="{680C76EE-AF7D-49FA-9C8C-5ED9579FF69A}"/>
              </a:ext>
            </a:extLst>
          </p:cNvPr>
          <p:cNvGrpSpPr/>
          <p:nvPr/>
        </p:nvGrpSpPr>
        <p:grpSpPr>
          <a:xfrm>
            <a:off x="14199935" y="958265"/>
            <a:ext cx="773402" cy="773402"/>
            <a:chOff x="0" y="0"/>
            <a:chExt cx="812800" cy="812800"/>
          </a:xfrm>
        </p:grpSpPr>
        <p:sp>
          <p:nvSpPr>
            <p:cNvPr id="47" name="Google Shape;533;p21">
              <a:extLst>
                <a:ext uri="{FF2B5EF4-FFF2-40B4-BE49-F238E27FC236}">
                  <a16:creationId xmlns:a16="http://schemas.microsoft.com/office/drawing/2014/main" id="{92B00BD8-E0CB-4FBB-9494-2E643D1EE0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34;p21">
              <a:extLst>
                <a:ext uri="{FF2B5EF4-FFF2-40B4-BE49-F238E27FC236}">
                  <a16:creationId xmlns:a16="http://schemas.microsoft.com/office/drawing/2014/main" id="{D8A120C3-8590-45FC-919E-9AAC0AABA7F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532;p21">
            <a:extLst>
              <a:ext uri="{FF2B5EF4-FFF2-40B4-BE49-F238E27FC236}">
                <a16:creationId xmlns:a16="http://schemas.microsoft.com/office/drawing/2014/main" id="{3DB2695D-67B4-4ED2-8FF5-82A4B3CB5390}"/>
              </a:ext>
            </a:extLst>
          </p:cNvPr>
          <p:cNvGrpSpPr/>
          <p:nvPr/>
        </p:nvGrpSpPr>
        <p:grpSpPr>
          <a:xfrm>
            <a:off x="8757299" y="990376"/>
            <a:ext cx="773402" cy="773402"/>
            <a:chOff x="0" y="0"/>
            <a:chExt cx="812800" cy="812800"/>
          </a:xfrm>
        </p:grpSpPr>
        <p:sp>
          <p:nvSpPr>
            <p:cNvPr id="36" name="Google Shape;533;p21">
              <a:extLst>
                <a:ext uri="{FF2B5EF4-FFF2-40B4-BE49-F238E27FC236}">
                  <a16:creationId xmlns:a16="http://schemas.microsoft.com/office/drawing/2014/main" id="{822B4958-39C6-4654-BBF4-2C36D09DF2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34;p21">
              <a:extLst>
                <a:ext uri="{FF2B5EF4-FFF2-40B4-BE49-F238E27FC236}">
                  <a16:creationId xmlns:a16="http://schemas.microsoft.com/office/drawing/2014/main" id="{8BD7AD11-9394-462F-B028-5A9F28FD7B1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529;p21">
            <a:extLst>
              <a:ext uri="{FF2B5EF4-FFF2-40B4-BE49-F238E27FC236}">
                <a16:creationId xmlns:a16="http://schemas.microsoft.com/office/drawing/2014/main" id="{1800863C-B1DF-4DCE-9DD5-765E651AD2EA}"/>
              </a:ext>
            </a:extLst>
          </p:cNvPr>
          <p:cNvGrpSpPr/>
          <p:nvPr/>
        </p:nvGrpSpPr>
        <p:grpSpPr>
          <a:xfrm>
            <a:off x="9210177" y="8260327"/>
            <a:ext cx="773402" cy="773402"/>
            <a:chOff x="0" y="0"/>
            <a:chExt cx="812800" cy="812800"/>
          </a:xfrm>
        </p:grpSpPr>
        <p:sp>
          <p:nvSpPr>
            <p:cNvPr id="33" name="Google Shape;530;p21">
              <a:extLst>
                <a:ext uri="{FF2B5EF4-FFF2-40B4-BE49-F238E27FC236}">
                  <a16:creationId xmlns:a16="http://schemas.microsoft.com/office/drawing/2014/main" id="{37883C83-4C96-4CFD-8BEC-0E99E75E23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31;p21">
              <a:extLst>
                <a:ext uri="{FF2B5EF4-FFF2-40B4-BE49-F238E27FC236}">
                  <a16:creationId xmlns:a16="http://schemas.microsoft.com/office/drawing/2014/main" id="{977EB7AF-2D8E-4668-8F45-A51AA5150BF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529;p21">
            <a:extLst>
              <a:ext uri="{FF2B5EF4-FFF2-40B4-BE49-F238E27FC236}">
                <a16:creationId xmlns:a16="http://schemas.microsoft.com/office/drawing/2014/main" id="{CBD09E37-E28B-4B33-A97D-D03E09F866D2}"/>
              </a:ext>
            </a:extLst>
          </p:cNvPr>
          <p:cNvGrpSpPr/>
          <p:nvPr/>
        </p:nvGrpSpPr>
        <p:grpSpPr>
          <a:xfrm>
            <a:off x="1405243" y="2414324"/>
            <a:ext cx="773402" cy="773402"/>
            <a:chOff x="0" y="0"/>
            <a:chExt cx="812800" cy="812800"/>
          </a:xfrm>
        </p:grpSpPr>
        <p:sp>
          <p:nvSpPr>
            <p:cNvPr id="30" name="Google Shape;530;p21">
              <a:extLst>
                <a:ext uri="{FF2B5EF4-FFF2-40B4-BE49-F238E27FC236}">
                  <a16:creationId xmlns:a16="http://schemas.microsoft.com/office/drawing/2014/main" id="{67BD7797-E88C-4A41-88EC-E610242390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31;p21">
              <a:extLst>
                <a:ext uri="{FF2B5EF4-FFF2-40B4-BE49-F238E27FC236}">
                  <a16:creationId xmlns:a16="http://schemas.microsoft.com/office/drawing/2014/main" id="{4178AAFD-A129-4554-BBDE-3E9E09715D1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1"/>
          <p:cNvGrpSpPr/>
          <p:nvPr/>
        </p:nvGrpSpPr>
        <p:grpSpPr>
          <a:xfrm>
            <a:off x="16762747" y="5394834"/>
            <a:ext cx="773402" cy="773402"/>
            <a:chOff x="0" y="0"/>
            <a:chExt cx="812800" cy="812800"/>
          </a:xfrm>
        </p:grpSpPr>
        <p:sp>
          <p:nvSpPr>
            <p:cNvPr id="533" name="Google Shape;53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1"/>
          <p:cNvGrpSpPr/>
          <p:nvPr/>
        </p:nvGrpSpPr>
        <p:grpSpPr>
          <a:xfrm>
            <a:off x="17334625" y="4674018"/>
            <a:ext cx="386701" cy="386701"/>
            <a:chOff x="0" y="0"/>
            <a:chExt cx="812800" cy="812800"/>
          </a:xfrm>
        </p:grpSpPr>
        <p:sp>
          <p:nvSpPr>
            <p:cNvPr id="539" name="Google Shape;539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21"/>
          <p:cNvSpPr/>
          <p:nvPr/>
        </p:nvSpPr>
        <p:spPr>
          <a:xfrm>
            <a:off x="14058537" y="-5565449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Скругленный прямоугольник 76">
            <a:extLst>
              <a:ext uri="{FF2B5EF4-FFF2-40B4-BE49-F238E27FC236}">
                <a16:creationId xmlns:a16="http://schemas.microsoft.com/office/drawing/2014/main" id="{E30E95A3-EB52-41FB-BE55-7FC4C8943804}"/>
              </a:ext>
            </a:extLst>
          </p:cNvPr>
          <p:cNvSpPr/>
          <p:nvPr/>
        </p:nvSpPr>
        <p:spPr>
          <a:xfrm>
            <a:off x="947056" y="3222361"/>
            <a:ext cx="7506595" cy="5290268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8" name="Google Shape;528;p21"/>
          <p:cNvSpPr/>
          <p:nvPr/>
        </p:nvSpPr>
        <p:spPr>
          <a:xfrm>
            <a:off x="13022715" y="784079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21"/>
          <p:cNvGrpSpPr/>
          <p:nvPr/>
        </p:nvGrpSpPr>
        <p:grpSpPr>
          <a:xfrm>
            <a:off x="11893410" y="2100129"/>
            <a:ext cx="773402" cy="773402"/>
            <a:chOff x="0" y="0"/>
            <a:chExt cx="812800" cy="812800"/>
          </a:xfrm>
        </p:grpSpPr>
        <p:sp>
          <p:nvSpPr>
            <p:cNvPr id="530" name="Google Shape;530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21"/>
          <p:cNvGrpSpPr/>
          <p:nvPr/>
        </p:nvGrpSpPr>
        <p:grpSpPr>
          <a:xfrm>
            <a:off x="11412850" y="1713428"/>
            <a:ext cx="386701" cy="386701"/>
            <a:chOff x="0" y="0"/>
            <a:chExt cx="812800" cy="812800"/>
          </a:xfrm>
        </p:grpSpPr>
        <p:sp>
          <p:nvSpPr>
            <p:cNvPr id="542" name="Google Shape;54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134;p12">
            <a:extLst>
              <a:ext uri="{FF2B5EF4-FFF2-40B4-BE49-F238E27FC236}">
                <a16:creationId xmlns:a16="http://schemas.microsoft.com/office/drawing/2014/main" id="{86CF093D-9609-489D-83AC-33400F3F388D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39" name="Google Shape;135;p12">
              <a:extLst>
                <a:ext uri="{FF2B5EF4-FFF2-40B4-BE49-F238E27FC236}">
                  <a16:creationId xmlns:a16="http://schemas.microsoft.com/office/drawing/2014/main" id="{241A412A-E31B-4C95-AF14-F0CCB6489CBD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44" name="Google Shape;136;p12">
                <a:extLst>
                  <a:ext uri="{FF2B5EF4-FFF2-40B4-BE49-F238E27FC236}">
                    <a16:creationId xmlns:a16="http://schemas.microsoft.com/office/drawing/2014/main" id="{2863E146-12E5-4809-A2DC-122014E9D1D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37;p12">
                <a:extLst>
                  <a:ext uri="{FF2B5EF4-FFF2-40B4-BE49-F238E27FC236}">
                    <a16:creationId xmlns:a16="http://schemas.microsoft.com/office/drawing/2014/main" id="{762F61E8-14A9-4864-8E32-1D62163D3751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38;p12">
              <a:extLst>
                <a:ext uri="{FF2B5EF4-FFF2-40B4-BE49-F238E27FC236}">
                  <a16:creationId xmlns:a16="http://schemas.microsoft.com/office/drawing/2014/main" id="{21454A16-0408-488A-BA69-3722F673043D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42" name="Google Shape;139;p12">
                <a:extLst>
                  <a:ext uri="{FF2B5EF4-FFF2-40B4-BE49-F238E27FC236}">
                    <a16:creationId xmlns:a16="http://schemas.microsoft.com/office/drawing/2014/main" id="{0806C282-B05F-4494-AA0F-3CFDBCB686C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40;p12">
                <a:extLst>
                  <a:ext uri="{FF2B5EF4-FFF2-40B4-BE49-F238E27FC236}">
                    <a16:creationId xmlns:a16="http://schemas.microsoft.com/office/drawing/2014/main" id="{75077678-85C6-4DCA-BD5D-D323019D6BF3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142;p12">
              <a:extLst>
                <a:ext uri="{FF2B5EF4-FFF2-40B4-BE49-F238E27FC236}">
                  <a16:creationId xmlns:a16="http://schemas.microsoft.com/office/drawing/2014/main" id="{4FB260B6-56DB-4B79-ADC5-9AE349563923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8" name="Скругленный прямоугольник 27"/>
          <p:cNvSpPr/>
          <p:nvPr/>
        </p:nvSpPr>
        <p:spPr>
          <a:xfrm>
            <a:off x="1028700" y="1581364"/>
            <a:ext cx="10139776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Dela Gothic One" panose="020B0604020202020204" charset="-128"/>
                <a:ea typeface="Dela Gothic One" panose="020B0604020202020204" charset="-128"/>
              </a:rPr>
              <a:t>Демонстрация алгоритма</a:t>
            </a:r>
          </a:p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B1D49DC-7F35-45D9-871A-84B6307EF8C3}"/>
              </a:ext>
            </a:extLst>
          </p:cNvPr>
          <p:cNvSpPr/>
          <p:nvPr/>
        </p:nvSpPr>
        <p:spPr>
          <a:xfrm>
            <a:off x="1180087" y="4097780"/>
            <a:ext cx="704053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На сайте можно проследить за алгоритмом генерации случайного числа. Для этого были разработаны два примера демонстрации, которые состоят из четырех этапов</a:t>
            </a:r>
            <a:endParaRPr lang="ru-RU" sz="32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6FB0E2-B310-4F66-80F9-2CC7B007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495" y="3296051"/>
            <a:ext cx="6474440" cy="5314086"/>
          </a:xfrm>
          <a:prstGeom prst="rect">
            <a:avLst/>
          </a:prstGeom>
        </p:spPr>
      </p:pic>
      <p:grpSp>
        <p:nvGrpSpPr>
          <p:cNvPr id="49" name="Google Shape;532;p21">
            <a:extLst>
              <a:ext uri="{FF2B5EF4-FFF2-40B4-BE49-F238E27FC236}">
                <a16:creationId xmlns:a16="http://schemas.microsoft.com/office/drawing/2014/main" id="{D4D31E55-A545-43F6-8533-B4773BB55C70}"/>
              </a:ext>
            </a:extLst>
          </p:cNvPr>
          <p:cNvGrpSpPr/>
          <p:nvPr/>
        </p:nvGrpSpPr>
        <p:grpSpPr>
          <a:xfrm>
            <a:off x="793386" y="8987190"/>
            <a:ext cx="773402" cy="773402"/>
            <a:chOff x="0" y="0"/>
            <a:chExt cx="812800" cy="812800"/>
          </a:xfrm>
        </p:grpSpPr>
        <p:sp>
          <p:nvSpPr>
            <p:cNvPr id="50" name="Google Shape;533;p21">
              <a:extLst>
                <a:ext uri="{FF2B5EF4-FFF2-40B4-BE49-F238E27FC236}">
                  <a16:creationId xmlns:a16="http://schemas.microsoft.com/office/drawing/2014/main" id="{A9141575-E5A2-475A-8E17-5DEEB811F1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34;p21">
              <a:extLst>
                <a:ext uri="{FF2B5EF4-FFF2-40B4-BE49-F238E27FC236}">
                  <a16:creationId xmlns:a16="http://schemas.microsoft.com/office/drawing/2014/main" id="{D9A5C37D-8B00-41BF-901D-980969F2F8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32;p21">
            <a:extLst>
              <a:ext uri="{FF2B5EF4-FFF2-40B4-BE49-F238E27FC236}">
                <a16:creationId xmlns:a16="http://schemas.microsoft.com/office/drawing/2014/main" id="{ED654030-723A-464C-9A66-512FD3A889FC}"/>
              </a:ext>
            </a:extLst>
          </p:cNvPr>
          <p:cNvGrpSpPr/>
          <p:nvPr/>
        </p:nvGrpSpPr>
        <p:grpSpPr>
          <a:xfrm>
            <a:off x="11763298" y="9140504"/>
            <a:ext cx="773402" cy="773402"/>
            <a:chOff x="0" y="0"/>
            <a:chExt cx="812800" cy="812800"/>
          </a:xfrm>
        </p:grpSpPr>
        <p:sp>
          <p:nvSpPr>
            <p:cNvPr id="53" name="Google Shape;533;p21">
              <a:extLst>
                <a:ext uri="{FF2B5EF4-FFF2-40B4-BE49-F238E27FC236}">
                  <a16:creationId xmlns:a16="http://schemas.microsoft.com/office/drawing/2014/main" id="{05CAD131-8A13-4BDE-8D12-6628B6F73B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34;p21">
              <a:extLst>
                <a:ext uri="{FF2B5EF4-FFF2-40B4-BE49-F238E27FC236}">
                  <a16:creationId xmlns:a16="http://schemas.microsoft.com/office/drawing/2014/main" id="{5B8DFA44-1B4A-4D4B-BFB2-ECB2205E013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41;p21">
            <a:extLst>
              <a:ext uri="{FF2B5EF4-FFF2-40B4-BE49-F238E27FC236}">
                <a16:creationId xmlns:a16="http://schemas.microsoft.com/office/drawing/2014/main" id="{4B2299FC-E63D-4257-9B2F-D7416CF63307}"/>
              </a:ext>
            </a:extLst>
          </p:cNvPr>
          <p:cNvGrpSpPr/>
          <p:nvPr/>
        </p:nvGrpSpPr>
        <p:grpSpPr>
          <a:xfrm>
            <a:off x="8809810" y="3565108"/>
            <a:ext cx="386701" cy="386701"/>
            <a:chOff x="0" y="0"/>
            <a:chExt cx="812800" cy="812800"/>
          </a:xfrm>
        </p:grpSpPr>
        <p:sp>
          <p:nvSpPr>
            <p:cNvPr id="56" name="Google Shape;542;p21">
              <a:extLst>
                <a:ext uri="{FF2B5EF4-FFF2-40B4-BE49-F238E27FC236}">
                  <a16:creationId xmlns:a16="http://schemas.microsoft.com/office/drawing/2014/main" id="{A2F07EC8-4CAF-41DD-A2B5-18D8D0AC2F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43;p21">
              <a:extLst>
                <a:ext uri="{FF2B5EF4-FFF2-40B4-BE49-F238E27FC236}">
                  <a16:creationId xmlns:a16="http://schemas.microsoft.com/office/drawing/2014/main" id="{0B33BA5D-036D-4AE3-A79D-3DE2037BDED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541;p21">
            <a:extLst>
              <a:ext uri="{FF2B5EF4-FFF2-40B4-BE49-F238E27FC236}">
                <a16:creationId xmlns:a16="http://schemas.microsoft.com/office/drawing/2014/main" id="{CFF31609-E5FA-484D-BE6A-815425ABBFAC}"/>
              </a:ext>
            </a:extLst>
          </p:cNvPr>
          <p:cNvGrpSpPr/>
          <p:nvPr/>
        </p:nvGrpSpPr>
        <p:grpSpPr>
          <a:xfrm>
            <a:off x="1735760" y="8840378"/>
            <a:ext cx="386701" cy="386701"/>
            <a:chOff x="0" y="0"/>
            <a:chExt cx="812800" cy="812800"/>
          </a:xfrm>
        </p:grpSpPr>
        <p:sp>
          <p:nvSpPr>
            <p:cNvPr id="62" name="Google Shape;542;p21">
              <a:extLst>
                <a:ext uri="{FF2B5EF4-FFF2-40B4-BE49-F238E27FC236}">
                  <a16:creationId xmlns:a16="http://schemas.microsoft.com/office/drawing/2014/main" id="{6D645365-7A1D-406E-9A7B-28647D86CC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43;p21">
              <a:extLst>
                <a:ext uri="{FF2B5EF4-FFF2-40B4-BE49-F238E27FC236}">
                  <a16:creationId xmlns:a16="http://schemas.microsoft.com/office/drawing/2014/main" id="{2AF27E81-8F85-4A00-A960-7779E91551F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541;p21">
            <a:extLst>
              <a:ext uri="{FF2B5EF4-FFF2-40B4-BE49-F238E27FC236}">
                <a16:creationId xmlns:a16="http://schemas.microsoft.com/office/drawing/2014/main" id="{9622E608-8A81-4400-AC8E-A553E3835D38}"/>
              </a:ext>
            </a:extLst>
          </p:cNvPr>
          <p:cNvGrpSpPr/>
          <p:nvPr/>
        </p:nvGrpSpPr>
        <p:grpSpPr>
          <a:xfrm>
            <a:off x="8675862" y="8767872"/>
            <a:ext cx="386701" cy="386701"/>
            <a:chOff x="0" y="0"/>
            <a:chExt cx="812800" cy="812800"/>
          </a:xfrm>
        </p:grpSpPr>
        <p:sp>
          <p:nvSpPr>
            <p:cNvPr id="65" name="Google Shape;542;p21">
              <a:extLst>
                <a:ext uri="{FF2B5EF4-FFF2-40B4-BE49-F238E27FC236}">
                  <a16:creationId xmlns:a16="http://schemas.microsoft.com/office/drawing/2014/main" id="{72364D4B-21F5-4239-AB7C-05B5AB1726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543;p21">
              <a:extLst>
                <a:ext uri="{FF2B5EF4-FFF2-40B4-BE49-F238E27FC236}">
                  <a16:creationId xmlns:a16="http://schemas.microsoft.com/office/drawing/2014/main" id="{CBAFE4E6-69A5-4FAD-A124-4C347BBE163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541;p21">
            <a:extLst>
              <a:ext uri="{FF2B5EF4-FFF2-40B4-BE49-F238E27FC236}">
                <a16:creationId xmlns:a16="http://schemas.microsoft.com/office/drawing/2014/main" id="{B786E6AA-FA16-4A40-8DFF-E4BF8F687703}"/>
              </a:ext>
            </a:extLst>
          </p:cNvPr>
          <p:cNvGrpSpPr/>
          <p:nvPr/>
        </p:nvGrpSpPr>
        <p:grpSpPr>
          <a:xfrm>
            <a:off x="16956096" y="7869314"/>
            <a:ext cx="386701" cy="386701"/>
            <a:chOff x="0" y="0"/>
            <a:chExt cx="812800" cy="812800"/>
          </a:xfrm>
        </p:grpSpPr>
        <p:sp>
          <p:nvSpPr>
            <p:cNvPr id="68" name="Google Shape;542;p21">
              <a:extLst>
                <a:ext uri="{FF2B5EF4-FFF2-40B4-BE49-F238E27FC236}">
                  <a16:creationId xmlns:a16="http://schemas.microsoft.com/office/drawing/2014/main" id="{5A4257F5-0FFA-46D8-95D0-43B4702C0E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543;p21">
              <a:extLst>
                <a:ext uri="{FF2B5EF4-FFF2-40B4-BE49-F238E27FC236}">
                  <a16:creationId xmlns:a16="http://schemas.microsoft.com/office/drawing/2014/main" id="{F4E04AEE-7B3F-40F7-97C7-A61E0CB6C6E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541;p21">
            <a:extLst>
              <a:ext uri="{FF2B5EF4-FFF2-40B4-BE49-F238E27FC236}">
                <a16:creationId xmlns:a16="http://schemas.microsoft.com/office/drawing/2014/main" id="{D66E0738-E381-4D6C-B2C7-1EE1806054E0}"/>
              </a:ext>
            </a:extLst>
          </p:cNvPr>
          <p:cNvGrpSpPr/>
          <p:nvPr/>
        </p:nvGrpSpPr>
        <p:grpSpPr>
          <a:xfrm>
            <a:off x="4310557" y="9457764"/>
            <a:ext cx="386701" cy="386701"/>
            <a:chOff x="0" y="0"/>
            <a:chExt cx="812800" cy="812800"/>
          </a:xfrm>
        </p:grpSpPr>
        <p:sp>
          <p:nvSpPr>
            <p:cNvPr id="71" name="Google Shape;542;p21">
              <a:extLst>
                <a:ext uri="{FF2B5EF4-FFF2-40B4-BE49-F238E27FC236}">
                  <a16:creationId xmlns:a16="http://schemas.microsoft.com/office/drawing/2014/main" id="{DCA2A0C8-C4C8-4A9B-AB13-D48DD8B68F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543;p21">
              <a:extLst>
                <a:ext uri="{FF2B5EF4-FFF2-40B4-BE49-F238E27FC236}">
                  <a16:creationId xmlns:a16="http://schemas.microsoft.com/office/drawing/2014/main" id="{F099AE5F-A29E-4A5A-92DF-6BE9A66E852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541;p21">
            <a:extLst>
              <a:ext uri="{FF2B5EF4-FFF2-40B4-BE49-F238E27FC236}">
                <a16:creationId xmlns:a16="http://schemas.microsoft.com/office/drawing/2014/main" id="{8862B264-519C-4DD5-9887-A67F4672A6C2}"/>
              </a:ext>
            </a:extLst>
          </p:cNvPr>
          <p:cNvGrpSpPr/>
          <p:nvPr/>
        </p:nvGrpSpPr>
        <p:grpSpPr>
          <a:xfrm>
            <a:off x="223297" y="958265"/>
            <a:ext cx="386701" cy="386701"/>
            <a:chOff x="0" y="0"/>
            <a:chExt cx="812800" cy="812800"/>
          </a:xfrm>
        </p:grpSpPr>
        <p:sp>
          <p:nvSpPr>
            <p:cNvPr id="86" name="Google Shape;542;p21">
              <a:extLst>
                <a:ext uri="{FF2B5EF4-FFF2-40B4-BE49-F238E27FC236}">
                  <a16:creationId xmlns:a16="http://schemas.microsoft.com/office/drawing/2014/main" id="{147C204C-49D0-4934-99E4-C4D1685632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543;p21">
              <a:extLst>
                <a:ext uri="{FF2B5EF4-FFF2-40B4-BE49-F238E27FC236}">
                  <a16:creationId xmlns:a16="http://schemas.microsoft.com/office/drawing/2014/main" id="{AA725C15-BEAA-40CD-9638-73FF3F1914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813;p30">
            <a:extLst>
              <a:ext uri="{FF2B5EF4-FFF2-40B4-BE49-F238E27FC236}">
                <a16:creationId xmlns:a16="http://schemas.microsoft.com/office/drawing/2014/main" id="{7524811C-FA3E-4D00-976E-6551ABFA2F85}"/>
              </a:ext>
            </a:extLst>
          </p:cNvPr>
          <p:cNvGrpSpPr/>
          <p:nvPr/>
        </p:nvGrpSpPr>
        <p:grpSpPr>
          <a:xfrm>
            <a:off x="5554215" y="957344"/>
            <a:ext cx="773402" cy="773402"/>
            <a:chOff x="0" y="0"/>
            <a:chExt cx="812800" cy="812800"/>
          </a:xfrm>
        </p:grpSpPr>
        <p:sp>
          <p:nvSpPr>
            <p:cNvPr id="52" name="Google Shape;814;p30">
              <a:extLst>
                <a:ext uri="{FF2B5EF4-FFF2-40B4-BE49-F238E27FC236}">
                  <a16:creationId xmlns:a16="http://schemas.microsoft.com/office/drawing/2014/main" id="{7EF58DB8-C8CB-4A17-AEDE-0E96D3EC81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815;p30">
              <a:extLst>
                <a:ext uri="{FF2B5EF4-FFF2-40B4-BE49-F238E27FC236}">
                  <a16:creationId xmlns:a16="http://schemas.microsoft.com/office/drawing/2014/main" id="{8DB5EC5B-6EE5-4EDD-8B58-1EE0EB13098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813;p30">
            <a:extLst>
              <a:ext uri="{FF2B5EF4-FFF2-40B4-BE49-F238E27FC236}">
                <a16:creationId xmlns:a16="http://schemas.microsoft.com/office/drawing/2014/main" id="{3A4A2BD9-D765-4B43-8C67-4CFB02244889}"/>
              </a:ext>
            </a:extLst>
          </p:cNvPr>
          <p:cNvGrpSpPr/>
          <p:nvPr/>
        </p:nvGrpSpPr>
        <p:grpSpPr>
          <a:xfrm>
            <a:off x="6189036" y="6648463"/>
            <a:ext cx="773402" cy="773402"/>
            <a:chOff x="0" y="0"/>
            <a:chExt cx="812800" cy="812800"/>
          </a:xfrm>
        </p:grpSpPr>
        <p:sp>
          <p:nvSpPr>
            <p:cNvPr id="49" name="Google Shape;814;p30">
              <a:extLst>
                <a:ext uri="{FF2B5EF4-FFF2-40B4-BE49-F238E27FC236}">
                  <a16:creationId xmlns:a16="http://schemas.microsoft.com/office/drawing/2014/main" id="{7D85B905-6371-43E8-8500-D7ED8B0548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15;p30">
              <a:extLst>
                <a:ext uri="{FF2B5EF4-FFF2-40B4-BE49-F238E27FC236}">
                  <a16:creationId xmlns:a16="http://schemas.microsoft.com/office/drawing/2014/main" id="{3B677980-48C3-4D9E-A43B-2CDAE602FB9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819;p30">
            <a:extLst>
              <a:ext uri="{FF2B5EF4-FFF2-40B4-BE49-F238E27FC236}">
                <a16:creationId xmlns:a16="http://schemas.microsoft.com/office/drawing/2014/main" id="{EC404E77-8722-4464-9F6F-3194CC38BAE2}"/>
              </a:ext>
            </a:extLst>
          </p:cNvPr>
          <p:cNvGrpSpPr/>
          <p:nvPr/>
        </p:nvGrpSpPr>
        <p:grpSpPr>
          <a:xfrm>
            <a:off x="16344016" y="1118871"/>
            <a:ext cx="459249" cy="413042"/>
            <a:chOff x="0" y="0"/>
            <a:chExt cx="812800" cy="812800"/>
          </a:xfrm>
        </p:grpSpPr>
        <p:sp>
          <p:nvSpPr>
            <p:cNvPr id="37" name="Google Shape;820;p30">
              <a:extLst>
                <a:ext uri="{FF2B5EF4-FFF2-40B4-BE49-F238E27FC236}">
                  <a16:creationId xmlns:a16="http://schemas.microsoft.com/office/drawing/2014/main" id="{21242D7A-E503-41DC-8655-6A0472A605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21;p30">
              <a:extLst>
                <a:ext uri="{FF2B5EF4-FFF2-40B4-BE49-F238E27FC236}">
                  <a16:creationId xmlns:a16="http://schemas.microsoft.com/office/drawing/2014/main" id="{B9A72E02-67E1-494A-B128-CE3FDC2C26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819;p30">
            <a:extLst>
              <a:ext uri="{FF2B5EF4-FFF2-40B4-BE49-F238E27FC236}">
                <a16:creationId xmlns:a16="http://schemas.microsoft.com/office/drawing/2014/main" id="{39C12C15-4A1F-4754-BE16-DC511FBCBC9B}"/>
              </a:ext>
            </a:extLst>
          </p:cNvPr>
          <p:cNvGrpSpPr/>
          <p:nvPr/>
        </p:nvGrpSpPr>
        <p:grpSpPr>
          <a:xfrm>
            <a:off x="731474" y="2066339"/>
            <a:ext cx="773402" cy="773402"/>
            <a:chOff x="0" y="0"/>
            <a:chExt cx="812800" cy="812800"/>
          </a:xfrm>
        </p:grpSpPr>
        <p:sp>
          <p:nvSpPr>
            <p:cNvPr id="28" name="Google Shape;820;p30">
              <a:extLst>
                <a:ext uri="{FF2B5EF4-FFF2-40B4-BE49-F238E27FC236}">
                  <a16:creationId xmlns:a16="http://schemas.microsoft.com/office/drawing/2014/main" id="{DCAD2F6C-F213-4B18-933A-75AE5C1A92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477501BD-BB63-4DD7-B211-B7656AABAC8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30"/>
          <p:cNvGrpSpPr/>
          <p:nvPr/>
        </p:nvGrpSpPr>
        <p:grpSpPr>
          <a:xfrm>
            <a:off x="15872746" y="3149427"/>
            <a:ext cx="773402" cy="773402"/>
            <a:chOff x="0" y="0"/>
            <a:chExt cx="812800" cy="812800"/>
          </a:xfrm>
        </p:grpSpPr>
        <p:sp>
          <p:nvSpPr>
            <p:cNvPr id="814" name="Google Shape;81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1162201" y="8325366"/>
            <a:ext cx="773402" cy="773402"/>
            <a:chOff x="0" y="0"/>
            <a:chExt cx="812800" cy="812800"/>
          </a:xfrm>
        </p:grpSpPr>
        <p:sp>
          <p:nvSpPr>
            <p:cNvPr id="817" name="Google Shape;817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5469975" y="3298406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0"/>
          <p:cNvSpPr/>
          <p:nvPr/>
        </p:nvSpPr>
        <p:spPr>
          <a:xfrm>
            <a:off x="-5599452" y="-5341039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-8655912" y="3727871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2620363" y="853334"/>
            <a:ext cx="773402" cy="773402"/>
            <a:chOff x="0" y="0"/>
            <a:chExt cx="812800" cy="812800"/>
          </a:xfrm>
        </p:grpSpPr>
        <p:sp>
          <p:nvSpPr>
            <p:cNvPr id="820" name="Google Shape;820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34;p12">
            <a:extLst>
              <a:ext uri="{FF2B5EF4-FFF2-40B4-BE49-F238E27FC236}">
                <a16:creationId xmlns:a16="http://schemas.microsoft.com/office/drawing/2014/main" id="{62B3AB9F-B6EA-40A5-A116-9352DF7752A6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20" name="Google Shape;135;p12">
              <a:extLst>
                <a:ext uri="{FF2B5EF4-FFF2-40B4-BE49-F238E27FC236}">
                  <a16:creationId xmlns:a16="http://schemas.microsoft.com/office/drawing/2014/main" id="{ED49DB57-9415-4F9A-AC0F-4740CCDDBDA0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25" name="Google Shape;136;p12">
                <a:extLst>
                  <a:ext uri="{FF2B5EF4-FFF2-40B4-BE49-F238E27FC236}">
                    <a16:creationId xmlns:a16="http://schemas.microsoft.com/office/drawing/2014/main" id="{51FD4F5D-74E0-46AC-A3D9-F4572811BC0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37;p12">
                <a:extLst>
                  <a:ext uri="{FF2B5EF4-FFF2-40B4-BE49-F238E27FC236}">
                    <a16:creationId xmlns:a16="http://schemas.microsoft.com/office/drawing/2014/main" id="{4B61FC1E-BE20-4CB6-99CC-D678F123966F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38;p12">
              <a:extLst>
                <a:ext uri="{FF2B5EF4-FFF2-40B4-BE49-F238E27FC236}">
                  <a16:creationId xmlns:a16="http://schemas.microsoft.com/office/drawing/2014/main" id="{34442676-0BB3-44B4-B3BB-CF71490A5E53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23" name="Google Shape;139;p12">
                <a:extLst>
                  <a:ext uri="{FF2B5EF4-FFF2-40B4-BE49-F238E27FC236}">
                    <a16:creationId xmlns:a16="http://schemas.microsoft.com/office/drawing/2014/main" id="{228CA563-1FBA-4DA1-8829-4FC168FF06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0;p12">
                <a:extLst>
                  <a:ext uri="{FF2B5EF4-FFF2-40B4-BE49-F238E27FC236}">
                    <a16:creationId xmlns:a16="http://schemas.microsoft.com/office/drawing/2014/main" id="{F880174A-0559-42BA-87D6-22ED5DCC6BC9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142;p12">
              <a:extLst>
                <a:ext uri="{FF2B5EF4-FFF2-40B4-BE49-F238E27FC236}">
                  <a16:creationId xmlns:a16="http://schemas.microsoft.com/office/drawing/2014/main" id="{1B74676D-B6E6-46D2-B12A-00F973B375E6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A3C5AD-1400-40E2-90B6-09BA638DB881}"/>
              </a:ext>
            </a:extLst>
          </p:cNvPr>
          <p:cNvSpPr/>
          <p:nvPr/>
        </p:nvSpPr>
        <p:spPr>
          <a:xfrm>
            <a:off x="5581257" y="3536128"/>
            <a:ext cx="70391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RANDAQUA</a:t>
            </a:r>
            <a:endParaRPr lang="ru-RU" sz="7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29CD0CC-63DC-4021-B86C-5B7055929F94}"/>
              </a:ext>
            </a:extLst>
          </p:cNvPr>
          <p:cNvSpPr/>
          <p:nvPr/>
        </p:nvSpPr>
        <p:spPr>
          <a:xfrm>
            <a:off x="3955956" y="4795772"/>
            <a:ext cx="10809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Рыбий рандом: новая глубина случайности</a:t>
            </a:r>
            <a:endParaRPr lang="ru-RU" sz="1600" dirty="0"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558774F-C439-4BAB-ACE1-32F6D7E1D256}"/>
              </a:ext>
            </a:extLst>
          </p:cNvPr>
          <p:cNvSpPr/>
          <p:nvPr/>
        </p:nvSpPr>
        <p:spPr>
          <a:xfrm>
            <a:off x="7844916" y="7328767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QR </a:t>
            </a:r>
            <a:r>
              <a:rPr lang="ru-RU" sz="2800" b="1" dirty="0">
                <a:solidFill>
                  <a:schemeClr val="tx1"/>
                </a:solidFill>
                <a:latin typeface="Dela Gothic One" panose="020B0604020202020204" charset="-128"/>
                <a:ea typeface="Dela Gothic One" panose="020B0604020202020204" charset="-128"/>
              </a:rPr>
              <a:t>на гит</a:t>
            </a:r>
            <a:endParaRPr lang="ru-RU" sz="2800" dirty="0">
              <a:solidFill>
                <a:schemeClr val="tx1"/>
              </a:solidFill>
            </a:endParaRPr>
          </a:p>
        </p:txBody>
      </p:sp>
      <p:grpSp>
        <p:nvGrpSpPr>
          <p:cNvPr id="30" name="Google Shape;819;p30">
            <a:extLst>
              <a:ext uri="{FF2B5EF4-FFF2-40B4-BE49-F238E27FC236}">
                <a16:creationId xmlns:a16="http://schemas.microsoft.com/office/drawing/2014/main" id="{DE0BC2C3-3429-4F67-B0D2-0E640E762E97}"/>
              </a:ext>
            </a:extLst>
          </p:cNvPr>
          <p:cNvGrpSpPr/>
          <p:nvPr/>
        </p:nvGrpSpPr>
        <p:grpSpPr>
          <a:xfrm>
            <a:off x="3955956" y="3015343"/>
            <a:ext cx="515003" cy="484098"/>
            <a:chOff x="0" y="0"/>
            <a:chExt cx="812800" cy="812800"/>
          </a:xfrm>
        </p:grpSpPr>
        <p:sp>
          <p:nvSpPr>
            <p:cNvPr id="31" name="Google Shape;820;p30">
              <a:extLst>
                <a:ext uri="{FF2B5EF4-FFF2-40B4-BE49-F238E27FC236}">
                  <a16:creationId xmlns:a16="http://schemas.microsoft.com/office/drawing/2014/main" id="{15A5F26C-E127-4E26-9133-8CBDCC30B7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21;p30">
              <a:extLst>
                <a:ext uri="{FF2B5EF4-FFF2-40B4-BE49-F238E27FC236}">
                  <a16:creationId xmlns:a16="http://schemas.microsoft.com/office/drawing/2014/main" id="{FFC20CBA-EA63-42ED-8FD7-9FB68F46C62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819;p30">
            <a:extLst>
              <a:ext uri="{FF2B5EF4-FFF2-40B4-BE49-F238E27FC236}">
                <a16:creationId xmlns:a16="http://schemas.microsoft.com/office/drawing/2014/main" id="{EA31A364-0EE5-4489-8DB1-6D262488675F}"/>
              </a:ext>
            </a:extLst>
          </p:cNvPr>
          <p:cNvGrpSpPr/>
          <p:nvPr/>
        </p:nvGrpSpPr>
        <p:grpSpPr>
          <a:xfrm>
            <a:off x="13953475" y="2430382"/>
            <a:ext cx="459249" cy="413042"/>
            <a:chOff x="0" y="0"/>
            <a:chExt cx="812800" cy="812800"/>
          </a:xfrm>
        </p:grpSpPr>
        <p:sp>
          <p:nvSpPr>
            <p:cNvPr id="34" name="Google Shape;820;p30">
              <a:extLst>
                <a:ext uri="{FF2B5EF4-FFF2-40B4-BE49-F238E27FC236}">
                  <a16:creationId xmlns:a16="http://schemas.microsoft.com/office/drawing/2014/main" id="{EFA191E0-7C7A-45D5-BD5C-5E7B937DF2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21;p30">
              <a:extLst>
                <a:ext uri="{FF2B5EF4-FFF2-40B4-BE49-F238E27FC236}">
                  <a16:creationId xmlns:a16="http://schemas.microsoft.com/office/drawing/2014/main" id="{8AE1FEF9-8203-4CFC-A170-3352E9B041C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819;p30">
            <a:extLst>
              <a:ext uri="{FF2B5EF4-FFF2-40B4-BE49-F238E27FC236}">
                <a16:creationId xmlns:a16="http://schemas.microsoft.com/office/drawing/2014/main" id="{FDA11F9E-E876-41AD-8DE5-8C586E15D288}"/>
              </a:ext>
            </a:extLst>
          </p:cNvPr>
          <p:cNvGrpSpPr/>
          <p:nvPr/>
        </p:nvGrpSpPr>
        <p:grpSpPr>
          <a:xfrm>
            <a:off x="11761130" y="6439328"/>
            <a:ext cx="459249" cy="413042"/>
            <a:chOff x="0" y="0"/>
            <a:chExt cx="812800" cy="812800"/>
          </a:xfrm>
        </p:grpSpPr>
        <p:sp>
          <p:nvSpPr>
            <p:cNvPr id="40" name="Google Shape;820;p30">
              <a:extLst>
                <a:ext uri="{FF2B5EF4-FFF2-40B4-BE49-F238E27FC236}">
                  <a16:creationId xmlns:a16="http://schemas.microsoft.com/office/drawing/2014/main" id="{22013FE2-F6C1-4D5D-95A8-F129F0714B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21;p30">
              <a:extLst>
                <a:ext uri="{FF2B5EF4-FFF2-40B4-BE49-F238E27FC236}">
                  <a16:creationId xmlns:a16="http://schemas.microsoft.com/office/drawing/2014/main" id="{473B9836-BC04-4749-9D44-20C64D06490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819;p30">
            <a:extLst>
              <a:ext uri="{FF2B5EF4-FFF2-40B4-BE49-F238E27FC236}">
                <a16:creationId xmlns:a16="http://schemas.microsoft.com/office/drawing/2014/main" id="{6DAAD7DE-8103-4E35-BFC4-FC0BCA1FBA2B}"/>
              </a:ext>
            </a:extLst>
          </p:cNvPr>
          <p:cNvGrpSpPr/>
          <p:nvPr/>
        </p:nvGrpSpPr>
        <p:grpSpPr>
          <a:xfrm>
            <a:off x="15443438" y="7495122"/>
            <a:ext cx="459249" cy="413042"/>
            <a:chOff x="0" y="0"/>
            <a:chExt cx="812800" cy="812800"/>
          </a:xfrm>
        </p:grpSpPr>
        <p:sp>
          <p:nvSpPr>
            <p:cNvPr id="43" name="Google Shape;820;p30">
              <a:extLst>
                <a:ext uri="{FF2B5EF4-FFF2-40B4-BE49-F238E27FC236}">
                  <a16:creationId xmlns:a16="http://schemas.microsoft.com/office/drawing/2014/main" id="{DC6B23B5-DAFB-46E5-BC89-18F18F4645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21;p30">
              <a:extLst>
                <a:ext uri="{FF2B5EF4-FFF2-40B4-BE49-F238E27FC236}">
                  <a16:creationId xmlns:a16="http://schemas.microsoft.com/office/drawing/2014/main" id="{E5663DAE-0D5D-464A-A0D0-1BEEFB0FFF1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813;p30">
            <a:extLst>
              <a:ext uri="{FF2B5EF4-FFF2-40B4-BE49-F238E27FC236}">
                <a16:creationId xmlns:a16="http://schemas.microsoft.com/office/drawing/2014/main" id="{BE64AE49-95C9-4328-AA83-C2CE16D923AF}"/>
              </a:ext>
            </a:extLst>
          </p:cNvPr>
          <p:cNvGrpSpPr/>
          <p:nvPr/>
        </p:nvGrpSpPr>
        <p:grpSpPr>
          <a:xfrm>
            <a:off x="14670036" y="6804628"/>
            <a:ext cx="773402" cy="773402"/>
            <a:chOff x="0" y="0"/>
            <a:chExt cx="812800" cy="812800"/>
          </a:xfrm>
        </p:grpSpPr>
        <p:sp>
          <p:nvSpPr>
            <p:cNvPr id="46" name="Google Shape;814;p30">
              <a:extLst>
                <a:ext uri="{FF2B5EF4-FFF2-40B4-BE49-F238E27FC236}">
                  <a16:creationId xmlns:a16="http://schemas.microsoft.com/office/drawing/2014/main" id="{042DBA85-8B9D-4BE9-B47E-C5771913C5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15;p30">
              <a:extLst>
                <a:ext uri="{FF2B5EF4-FFF2-40B4-BE49-F238E27FC236}">
                  <a16:creationId xmlns:a16="http://schemas.microsoft.com/office/drawing/2014/main" id="{9BA9986F-3852-4157-89CA-7F39DFFD917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819;p30">
            <a:extLst>
              <a:ext uri="{FF2B5EF4-FFF2-40B4-BE49-F238E27FC236}">
                <a16:creationId xmlns:a16="http://schemas.microsoft.com/office/drawing/2014/main" id="{9AB3CE08-A50B-488C-8A37-3EA83818B2F0}"/>
              </a:ext>
            </a:extLst>
          </p:cNvPr>
          <p:cNvGrpSpPr/>
          <p:nvPr/>
        </p:nvGrpSpPr>
        <p:grpSpPr>
          <a:xfrm>
            <a:off x="11483447" y="9026262"/>
            <a:ext cx="545267" cy="485548"/>
            <a:chOff x="0" y="0"/>
            <a:chExt cx="812800" cy="812800"/>
          </a:xfrm>
        </p:grpSpPr>
        <p:sp>
          <p:nvSpPr>
            <p:cNvPr id="55" name="Google Shape;820;p30">
              <a:extLst>
                <a:ext uri="{FF2B5EF4-FFF2-40B4-BE49-F238E27FC236}">
                  <a16:creationId xmlns:a16="http://schemas.microsoft.com/office/drawing/2014/main" id="{4EEA45D5-F063-4449-8C78-2A6FD3DF0D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821;p30">
              <a:extLst>
                <a:ext uri="{FF2B5EF4-FFF2-40B4-BE49-F238E27FC236}">
                  <a16:creationId xmlns:a16="http://schemas.microsoft.com/office/drawing/2014/main" id="{2BD3C0B8-924F-4B00-8B0B-40F7316A061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819;p30">
            <a:extLst>
              <a:ext uri="{FF2B5EF4-FFF2-40B4-BE49-F238E27FC236}">
                <a16:creationId xmlns:a16="http://schemas.microsoft.com/office/drawing/2014/main" id="{0B37F7BB-A188-480C-AF85-418EBB6C262D}"/>
              </a:ext>
            </a:extLst>
          </p:cNvPr>
          <p:cNvGrpSpPr/>
          <p:nvPr/>
        </p:nvGrpSpPr>
        <p:grpSpPr>
          <a:xfrm>
            <a:off x="1918012" y="5523167"/>
            <a:ext cx="545267" cy="485548"/>
            <a:chOff x="0" y="0"/>
            <a:chExt cx="812800" cy="812800"/>
          </a:xfrm>
        </p:grpSpPr>
        <p:sp>
          <p:nvSpPr>
            <p:cNvPr id="61" name="Google Shape;820;p30">
              <a:extLst>
                <a:ext uri="{FF2B5EF4-FFF2-40B4-BE49-F238E27FC236}">
                  <a16:creationId xmlns:a16="http://schemas.microsoft.com/office/drawing/2014/main" id="{4CF2DFB7-579F-45B5-9A06-167932919D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21;p30">
              <a:extLst>
                <a:ext uri="{FF2B5EF4-FFF2-40B4-BE49-F238E27FC236}">
                  <a16:creationId xmlns:a16="http://schemas.microsoft.com/office/drawing/2014/main" id="{28270489-752F-4BB2-880A-C3885C16CEE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AACB77-01B6-4413-91B0-BA3C57EB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7" y="5704422"/>
            <a:ext cx="3771909" cy="3771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56;p12">
            <a:extLst>
              <a:ext uri="{FF2B5EF4-FFF2-40B4-BE49-F238E27FC236}">
                <a16:creationId xmlns:a16="http://schemas.microsoft.com/office/drawing/2014/main" id="{EC410820-CCCB-41D2-86DA-CA2848B80647}"/>
              </a:ext>
            </a:extLst>
          </p:cNvPr>
          <p:cNvGrpSpPr/>
          <p:nvPr/>
        </p:nvGrpSpPr>
        <p:grpSpPr>
          <a:xfrm>
            <a:off x="16032552" y="8963472"/>
            <a:ext cx="773402" cy="773402"/>
            <a:chOff x="0" y="0"/>
            <a:chExt cx="812800" cy="812800"/>
          </a:xfrm>
        </p:grpSpPr>
        <p:sp>
          <p:nvSpPr>
            <p:cNvPr id="110" name="Google Shape;157;p12">
              <a:extLst>
                <a:ext uri="{FF2B5EF4-FFF2-40B4-BE49-F238E27FC236}">
                  <a16:creationId xmlns:a16="http://schemas.microsoft.com/office/drawing/2014/main" id="{247B38F4-A831-45F1-B0B5-1DEE9AFBDF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58;p12">
              <a:extLst>
                <a:ext uri="{FF2B5EF4-FFF2-40B4-BE49-F238E27FC236}">
                  <a16:creationId xmlns:a16="http://schemas.microsoft.com/office/drawing/2014/main" id="{83E6D4C8-2EFD-4AA1-BC19-A835848603A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68;p12">
            <a:extLst>
              <a:ext uri="{FF2B5EF4-FFF2-40B4-BE49-F238E27FC236}">
                <a16:creationId xmlns:a16="http://schemas.microsoft.com/office/drawing/2014/main" id="{7529E910-9FBE-483F-B314-C25878A28E29}"/>
              </a:ext>
            </a:extLst>
          </p:cNvPr>
          <p:cNvGrpSpPr/>
          <p:nvPr/>
        </p:nvGrpSpPr>
        <p:grpSpPr>
          <a:xfrm>
            <a:off x="15023768" y="8871598"/>
            <a:ext cx="773402" cy="773402"/>
            <a:chOff x="0" y="0"/>
            <a:chExt cx="812800" cy="812800"/>
          </a:xfrm>
        </p:grpSpPr>
        <p:sp>
          <p:nvSpPr>
            <p:cNvPr id="101" name="Google Shape;169;p12">
              <a:extLst>
                <a:ext uri="{FF2B5EF4-FFF2-40B4-BE49-F238E27FC236}">
                  <a16:creationId xmlns:a16="http://schemas.microsoft.com/office/drawing/2014/main" id="{1E81EE2D-B945-4A34-9CB6-58EB429B29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70;p12">
              <a:extLst>
                <a:ext uri="{FF2B5EF4-FFF2-40B4-BE49-F238E27FC236}">
                  <a16:creationId xmlns:a16="http://schemas.microsoft.com/office/drawing/2014/main" id="{EF8C0EC4-4364-4CE0-A1FF-A3A4A7AA9E5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168;p12">
            <a:extLst>
              <a:ext uri="{FF2B5EF4-FFF2-40B4-BE49-F238E27FC236}">
                <a16:creationId xmlns:a16="http://schemas.microsoft.com/office/drawing/2014/main" id="{42483A56-CC5B-4D0D-9758-D2DD55276536}"/>
              </a:ext>
            </a:extLst>
          </p:cNvPr>
          <p:cNvGrpSpPr/>
          <p:nvPr/>
        </p:nvGrpSpPr>
        <p:grpSpPr>
          <a:xfrm>
            <a:off x="14328612" y="829344"/>
            <a:ext cx="773402" cy="773402"/>
            <a:chOff x="0" y="0"/>
            <a:chExt cx="812800" cy="812800"/>
          </a:xfrm>
        </p:grpSpPr>
        <p:sp>
          <p:nvSpPr>
            <p:cNvPr id="98" name="Google Shape;169;p12">
              <a:extLst>
                <a:ext uri="{FF2B5EF4-FFF2-40B4-BE49-F238E27FC236}">
                  <a16:creationId xmlns:a16="http://schemas.microsoft.com/office/drawing/2014/main" id="{023A8880-E1B9-4B35-8A1A-CD9FDD462A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70;p12">
              <a:extLst>
                <a:ext uri="{FF2B5EF4-FFF2-40B4-BE49-F238E27FC236}">
                  <a16:creationId xmlns:a16="http://schemas.microsoft.com/office/drawing/2014/main" id="{973DC4AF-B0DF-4BEC-B0CD-D0873BC286D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168;p12">
            <a:extLst>
              <a:ext uri="{FF2B5EF4-FFF2-40B4-BE49-F238E27FC236}">
                <a16:creationId xmlns:a16="http://schemas.microsoft.com/office/drawing/2014/main" id="{00F7E207-9C1E-4599-AF18-B37DBF044F53}"/>
              </a:ext>
            </a:extLst>
          </p:cNvPr>
          <p:cNvGrpSpPr/>
          <p:nvPr/>
        </p:nvGrpSpPr>
        <p:grpSpPr>
          <a:xfrm>
            <a:off x="10452458" y="2126681"/>
            <a:ext cx="773402" cy="773402"/>
            <a:chOff x="0" y="0"/>
            <a:chExt cx="812800" cy="812800"/>
          </a:xfrm>
        </p:grpSpPr>
        <p:sp>
          <p:nvSpPr>
            <p:cNvPr id="95" name="Google Shape;169;p12">
              <a:extLst>
                <a:ext uri="{FF2B5EF4-FFF2-40B4-BE49-F238E27FC236}">
                  <a16:creationId xmlns:a16="http://schemas.microsoft.com/office/drawing/2014/main" id="{568BC688-F487-4244-B0EE-424088443F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70;p12">
              <a:extLst>
                <a:ext uri="{FF2B5EF4-FFF2-40B4-BE49-F238E27FC236}">
                  <a16:creationId xmlns:a16="http://schemas.microsoft.com/office/drawing/2014/main" id="{B57B7D9D-7262-437B-B057-E8B5AADE173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156;p12">
            <a:extLst>
              <a:ext uri="{FF2B5EF4-FFF2-40B4-BE49-F238E27FC236}">
                <a16:creationId xmlns:a16="http://schemas.microsoft.com/office/drawing/2014/main" id="{990D7B8E-B9B8-4D08-B6B4-6FEAC323211D}"/>
              </a:ext>
            </a:extLst>
          </p:cNvPr>
          <p:cNvGrpSpPr/>
          <p:nvPr/>
        </p:nvGrpSpPr>
        <p:grpSpPr>
          <a:xfrm>
            <a:off x="8945050" y="7435373"/>
            <a:ext cx="773402" cy="773402"/>
            <a:chOff x="0" y="0"/>
            <a:chExt cx="812800" cy="812800"/>
          </a:xfrm>
        </p:grpSpPr>
        <p:sp>
          <p:nvSpPr>
            <p:cNvPr id="89" name="Google Shape;157;p12">
              <a:extLst>
                <a:ext uri="{FF2B5EF4-FFF2-40B4-BE49-F238E27FC236}">
                  <a16:creationId xmlns:a16="http://schemas.microsoft.com/office/drawing/2014/main" id="{4E026A71-29BE-4B0C-BC9C-5760551BDD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58;p12">
              <a:extLst>
                <a:ext uri="{FF2B5EF4-FFF2-40B4-BE49-F238E27FC236}">
                  <a16:creationId xmlns:a16="http://schemas.microsoft.com/office/drawing/2014/main" id="{4A48C28A-98DC-4627-A621-FEA588E9A89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156;p12">
            <a:extLst>
              <a:ext uri="{FF2B5EF4-FFF2-40B4-BE49-F238E27FC236}">
                <a16:creationId xmlns:a16="http://schemas.microsoft.com/office/drawing/2014/main" id="{22B5BF52-C10D-468E-8340-40FD0E5801AB}"/>
              </a:ext>
            </a:extLst>
          </p:cNvPr>
          <p:cNvGrpSpPr/>
          <p:nvPr/>
        </p:nvGrpSpPr>
        <p:grpSpPr>
          <a:xfrm>
            <a:off x="2948959" y="9096711"/>
            <a:ext cx="773402" cy="773402"/>
            <a:chOff x="0" y="0"/>
            <a:chExt cx="812800" cy="812800"/>
          </a:xfrm>
        </p:grpSpPr>
        <p:sp>
          <p:nvSpPr>
            <p:cNvPr id="86" name="Google Shape;157;p12">
              <a:extLst>
                <a:ext uri="{FF2B5EF4-FFF2-40B4-BE49-F238E27FC236}">
                  <a16:creationId xmlns:a16="http://schemas.microsoft.com/office/drawing/2014/main" id="{0DB7F5E3-D511-4EBE-B995-B03CD5A4FC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58;p12">
              <a:extLst>
                <a:ext uri="{FF2B5EF4-FFF2-40B4-BE49-F238E27FC236}">
                  <a16:creationId xmlns:a16="http://schemas.microsoft.com/office/drawing/2014/main" id="{672665B5-9BC3-4224-8DBC-7A8BE1B59D8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162;p12">
            <a:extLst>
              <a:ext uri="{FF2B5EF4-FFF2-40B4-BE49-F238E27FC236}">
                <a16:creationId xmlns:a16="http://schemas.microsoft.com/office/drawing/2014/main" id="{0D86BA1F-00B4-4F23-9A4A-B8696F1F14F7}"/>
              </a:ext>
            </a:extLst>
          </p:cNvPr>
          <p:cNvGrpSpPr/>
          <p:nvPr/>
        </p:nvGrpSpPr>
        <p:grpSpPr>
          <a:xfrm>
            <a:off x="5713970" y="6983188"/>
            <a:ext cx="383187" cy="383187"/>
            <a:chOff x="0" y="0"/>
            <a:chExt cx="812800" cy="812800"/>
          </a:xfrm>
        </p:grpSpPr>
        <p:sp>
          <p:nvSpPr>
            <p:cNvPr id="83" name="Google Shape;163;p12">
              <a:extLst>
                <a:ext uri="{FF2B5EF4-FFF2-40B4-BE49-F238E27FC236}">
                  <a16:creationId xmlns:a16="http://schemas.microsoft.com/office/drawing/2014/main" id="{9C6A23E3-4BB1-445E-B23D-2BC01AF16D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64;p12">
              <a:extLst>
                <a:ext uri="{FF2B5EF4-FFF2-40B4-BE49-F238E27FC236}">
                  <a16:creationId xmlns:a16="http://schemas.microsoft.com/office/drawing/2014/main" id="{AACE541C-B154-494F-B613-0A2D42D55E0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/>
          <p:nvPr/>
        </p:nvSpPr>
        <p:spPr>
          <a:xfrm>
            <a:off x="14024345" y="-677554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/>
          <p:nvPr/>
        </p:nvSpPr>
        <p:spPr>
          <a:xfrm rot="-504756">
            <a:off x="-4373921" y="-677554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12"/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135" name="Google Shape;135;p12"/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136" name="Google Shape;136;p12"/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2"/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139" name="Google Shape;1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12"/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154" name="Google Shape;154;p12"/>
          <p:cNvSpPr/>
          <p:nvPr/>
        </p:nvSpPr>
        <p:spPr>
          <a:xfrm>
            <a:off x="10312955" y="4498974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11321739" y="364285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2"/>
          <p:cNvGrpSpPr/>
          <p:nvPr/>
        </p:nvGrpSpPr>
        <p:grpSpPr>
          <a:xfrm>
            <a:off x="8244154" y="3656574"/>
            <a:ext cx="773402" cy="773402"/>
            <a:chOff x="0" y="0"/>
            <a:chExt cx="812800" cy="812800"/>
          </a:xfrm>
        </p:grpSpPr>
        <p:sp>
          <p:nvSpPr>
            <p:cNvPr id="157" name="Google Shape;15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2"/>
          <p:cNvGrpSpPr/>
          <p:nvPr/>
        </p:nvGrpSpPr>
        <p:grpSpPr>
          <a:xfrm>
            <a:off x="294815" y="4387341"/>
            <a:ext cx="773402" cy="773402"/>
            <a:chOff x="0" y="0"/>
            <a:chExt cx="812800" cy="812800"/>
          </a:xfrm>
        </p:grpSpPr>
        <p:sp>
          <p:nvSpPr>
            <p:cNvPr id="160" name="Google Shape;16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2"/>
          <p:cNvGrpSpPr/>
          <p:nvPr/>
        </p:nvGrpSpPr>
        <p:grpSpPr>
          <a:xfrm>
            <a:off x="5655490" y="2549509"/>
            <a:ext cx="383187" cy="383187"/>
            <a:chOff x="0" y="0"/>
            <a:chExt cx="812800" cy="812800"/>
          </a:xfrm>
        </p:grpSpPr>
        <p:sp>
          <p:nvSpPr>
            <p:cNvPr id="163" name="Google Shape;163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12924397" y="9606013"/>
            <a:ext cx="383187" cy="383187"/>
            <a:chOff x="0" y="0"/>
            <a:chExt cx="812800" cy="812800"/>
          </a:xfrm>
        </p:grpSpPr>
        <p:sp>
          <p:nvSpPr>
            <p:cNvPr id="166" name="Google Shape;16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2"/>
          <p:cNvGrpSpPr/>
          <p:nvPr/>
        </p:nvGrpSpPr>
        <p:grpSpPr>
          <a:xfrm>
            <a:off x="14676505" y="2477024"/>
            <a:ext cx="773402" cy="773402"/>
            <a:chOff x="0" y="0"/>
            <a:chExt cx="812800" cy="812800"/>
          </a:xfrm>
        </p:grpSpPr>
        <p:sp>
          <p:nvSpPr>
            <p:cNvPr id="169" name="Google Shape;169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1194956" y="1417576"/>
            <a:ext cx="4151962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u="none" strike="noStrike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О команде</a:t>
            </a:r>
            <a:endParaRPr sz="11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62514C-B258-405A-90E5-52429147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6" y="2816253"/>
            <a:ext cx="2277815" cy="22778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E248D3-D581-47A8-B16E-07D8E9D3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78" y="2796097"/>
            <a:ext cx="2301409" cy="23014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161849-D695-432C-8353-8300265C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7101" y="2786744"/>
            <a:ext cx="2301410" cy="23014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D5D2A8-ED95-439A-ADE3-83913A7D6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960" y="2784503"/>
            <a:ext cx="2301409" cy="2301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0465D9-1D37-4372-9548-0F7B1CE58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3118" y="2786173"/>
            <a:ext cx="2301411" cy="23014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4F292E0-0F1C-4135-A2DE-A4CD5C506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9136" y="2796096"/>
            <a:ext cx="2301410" cy="230141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5F5D91E-E1EA-431C-873A-F5C764264F98}"/>
              </a:ext>
            </a:extLst>
          </p:cNvPr>
          <p:cNvSpPr/>
          <p:nvPr/>
        </p:nvSpPr>
        <p:spPr>
          <a:xfrm>
            <a:off x="834826" y="5122084"/>
            <a:ext cx="21451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Капитан</a:t>
            </a:r>
          </a:p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Backend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97EA72-C08D-4DDD-A451-C657505712AD}"/>
              </a:ext>
            </a:extLst>
          </p:cNvPr>
          <p:cNvSpPr/>
          <p:nvPr/>
        </p:nvSpPr>
        <p:spPr>
          <a:xfrm>
            <a:off x="951955" y="6023188"/>
            <a:ext cx="1821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Васильченко</a:t>
            </a:r>
          </a:p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Ярослав</a:t>
            </a:r>
            <a:endParaRPr lang="ru-RU" sz="16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D383A08-1101-445D-B344-509CBA9689EA}"/>
              </a:ext>
            </a:extLst>
          </p:cNvPr>
          <p:cNvSpPr/>
          <p:nvPr/>
        </p:nvSpPr>
        <p:spPr>
          <a:xfrm>
            <a:off x="3723412" y="5152500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Frontend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40CD52C-5543-4854-A0F9-89C9902BDB5B}"/>
              </a:ext>
            </a:extLst>
          </p:cNvPr>
          <p:cNvSpPr/>
          <p:nvPr/>
        </p:nvSpPr>
        <p:spPr>
          <a:xfrm>
            <a:off x="3156339" y="5644942"/>
            <a:ext cx="3236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Сорока</a:t>
            </a:r>
          </a:p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 Тимофей</a:t>
            </a:r>
            <a:endParaRPr lang="ru-RU" sz="1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0D93521-2322-4E43-B10C-2EF4A757E3DE}"/>
              </a:ext>
            </a:extLst>
          </p:cNvPr>
          <p:cNvSpPr/>
          <p:nvPr/>
        </p:nvSpPr>
        <p:spPr>
          <a:xfrm>
            <a:off x="6562469" y="5142017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Frontend</a:t>
            </a:r>
            <a:endParaRPr lang="ru-RU" sz="28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30A6A0E-363E-42CE-B2B2-D5E4E92BABB2}"/>
              </a:ext>
            </a:extLst>
          </p:cNvPr>
          <p:cNvSpPr/>
          <p:nvPr/>
        </p:nvSpPr>
        <p:spPr>
          <a:xfrm>
            <a:off x="3076664" y="564028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Мосин</a:t>
            </a:r>
          </a:p>
          <a:p>
            <a:pPr algn="ctr"/>
            <a:r>
              <a:rPr lang="ru-RU" sz="16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Никита</a:t>
            </a:r>
            <a:endParaRPr lang="ru-RU" sz="16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3E8D1B6-B75F-4509-B241-84BBAD8FF47C}"/>
              </a:ext>
            </a:extLst>
          </p:cNvPr>
          <p:cNvSpPr/>
          <p:nvPr/>
        </p:nvSpPr>
        <p:spPr>
          <a:xfrm>
            <a:off x="12355012" y="5142017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Frontend</a:t>
            </a:r>
            <a:endParaRPr lang="ru-RU" sz="28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B391FB0-AF7E-4788-9B89-B38263E5E35E}"/>
              </a:ext>
            </a:extLst>
          </p:cNvPr>
          <p:cNvSpPr/>
          <p:nvPr/>
        </p:nvSpPr>
        <p:spPr>
          <a:xfrm>
            <a:off x="12657809" y="5639040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Андрюшин  </a:t>
            </a:r>
            <a:endParaRPr lang="en-US" sz="16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Данил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A07145-A31E-429D-B377-B0B4A72824EF}"/>
              </a:ext>
            </a:extLst>
          </p:cNvPr>
          <p:cNvSpPr/>
          <p:nvPr/>
        </p:nvSpPr>
        <p:spPr>
          <a:xfrm>
            <a:off x="15275311" y="5152500"/>
            <a:ext cx="2064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Backend</a:t>
            </a:r>
            <a:endParaRPr lang="ru-RU" sz="28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B812595-1BE5-4171-B020-FADC4D312DD1}"/>
              </a:ext>
            </a:extLst>
          </p:cNvPr>
          <p:cNvSpPr/>
          <p:nvPr/>
        </p:nvSpPr>
        <p:spPr>
          <a:xfrm>
            <a:off x="11735805" y="5633726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Хомяк</a:t>
            </a:r>
            <a:b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</a:br>
            <a: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Елизавета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7E61471-0E97-479A-ADC2-63B0F1DECA17}"/>
              </a:ext>
            </a:extLst>
          </p:cNvPr>
          <p:cNvSpPr/>
          <p:nvPr/>
        </p:nvSpPr>
        <p:spPr>
          <a:xfrm>
            <a:off x="9767240" y="5649525"/>
            <a:ext cx="1576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Сенюков</a:t>
            </a:r>
            <a:r>
              <a:rPr lang="ru-RU" sz="1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 Матвей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28D85E-F476-49BC-A4C0-22C67467C7E0}"/>
              </a:ext>
            </a:extLst>
          </p:cNvPr>
          <p:cNvSpPr/>
          <p:nvPr/>
        </p:nvSpPr>
        <p:spPr>
          <a:xfrm>
            <a:off x="9510560" y="5145932"/>
            <a:ext cx="2172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Frontend</a:t>
            </a:r>
            <a:endParaRPr lang="ru-RU" sz="280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2814AAE-C7B9-47AF-B456-E3E6746A5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6631" y="6779437"/>
            <a:ext cx="2354191" cy="243129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1225E4E-C79B-4AB4-BC9F-9BD569EBB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081" y="6767843"/>
            <a:ext cx="2354191" cy="243129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6CCC1F9-3A2F-49D9-8102-9A52FF0CF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4761" y="6767843"/>
            <a:ext cx="2350260" cy="242767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2BB1284-58BE-4CA1-8848-52B91A0EED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59165" y="6762043"/>
            <a:ext cx="2354189" cy="243128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42F4524-9C2E-4955-B21D-7330BF59DC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20901" y="6764073"/>
            <a:ext cx="2350260" cy="2427231"/>
          </a:xfrm>
          <a:prstGeom prst="rect">
            <a:avLst/>
          </a:prstGeom>
        </p:spPr>
      </p:pic>
      <p:grpSp>
        <p:nvGrpSpPr>
          <p:cNvPr id="112" name="Google Shape;156;p12">
            <a:extLst>
              <a:ext uri="{FF2B5EF4-FFF2-40B4-BE49-F238E27FC236}">
                <a16:creationId xmlns:a16="http://schemas.microsoft.com/office/drawing/2014/main" id="{4FF47A51-11BD-4290-8EBF-B24ED9BB1AB1}"/>
              </a:ext>
            </a:extLst>
          </p:cNvPr>
          <p:cNvGrpSpPr/>
          <p:nvPr/>
        </p:nvGrpSpPr>
        <p:grpSpPr>
          <a:xfrm>
            <a:off x="17041336" y="9399679"/>
            <a:ext cx="773402" cy="773402"/>
            <a:chOff x="0" y="0"/>
            <a:chExt cx="812800" cy="812800"/>
          </a:xfrm>
        </p:grpSpPr>
        <p:sp>
          <p:nvSpPr>
            <p:cNvPr id="113" name="Google Shape;157;p12">
              <a:extLst>
                <a:ext uri="{FF2B5EF4-FFF2-40B4-BE49-F238E27FC236}">
                  <a16:creationId xmlns:a16="http://schemas.microsoft.com/office/drawing/2014/main" id="{16D9F70F-21A7-4907-A0F0-1DBE4A7210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58;p12">
              <a:extLst>
                <a:ext uri="{FF2B5EF4-FFF2-40B4-BE49-F238E27FC236}">
                  <a16:creationId xmlns:a16="http://schemas.microsoft.com/office/drawing/2014/main" id="{3E34E950-CAD7-48C9-AFF5-6F34C697B54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165;p12">
            <a:extLst>
              <a:ext uri="{FF2B5EF4-FFF2-40B4-BE49-F238E27FC236}">
                <a16:creationId xmlns:a16="http://schemas.microsoft.com/office/drawing/2014/main" id="{69CDD742-98BC-43B8-9BC7-33C3F75F15C8}"/>
              </a:ext>
            </a:extLst>
          </p:cNvPr>
          <p:cNvGrpSpPr/>
          <p:nvPr/>
        </p:nvGrpSpPr>
        <p:grpSpPr>
          <a:xfrm>
            <a:off x="8032423" y="1447109"/>
            <a:ext cx="383187" cy="383187"/>
            <a:chOff x="0" y="0"/>
            <a:chExt cx="812800" cy="812800"/>
          </a:xfrm>
        </p:grpSpPr>
        <p:sp>
          <p:nvSpPr>
            <p:cNvPr id="92" name="Google Shape;166;p12">
              <a:extLst>
                <a:ext uri="{FF2B5EF4-FFF2-40B4-BE49-F238E27FC236}">
                  <a16:creationId xmlns:a16="http://schemas.microsoft.com/office/drawing/2014/main" id="{3904FC7A-F9BF-44C4-AF1B-58F524DB0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67;p12">
              <a:extLst>
                <a:ext uri="{FF2B5EF4-FFF2-40B4-BE49-F238E27FC236}">
                  <a16:creationId xmlns:a16="http://schemas.microsoft.com/office/drawing/2014/main" id="{BEBCD9B1-768A-4BD3-B8FF-1A2A4C3DB5C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2"/>
          <p:cNvSpPr/>
          <p:nvPr/>
        </p:nvSpPr>
        <p:spPr>
          <a:xfrm>
            <a:off x="-7404676" y="664693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65;p12">
            <a:extLst>
              <a:ext uri="{FF2B5EF4-FFF2-40B4-BE49-F238E27FC236}">
                <a16:creationId xmlns:a16="http://schemas.microsoft.com/office/drawing/2014/main" id="{5D31814B-E4E1-4FBB-B19B-EB0DE74A1624}"/>
              </a:ext>
            </a:extLst>
          </p:cNvPr>
          <p:cNvGrpSpPr/>
          <p:nvPr/>
        </p:nvGrpSpPr>
        <p:grpSpPr>
          <a:xfrm>
            <a:off x="14828905" y="6094312"/>
            <a:ext cx="383187" cy="383187"/>
            <a:chOff x="0" y="0"/>
            <a:chExt cx="812800" cy="812800"/>
          </a:xfrm>
        </p:grpSpPr>
        <p:sp>
          <p:nvSpPr>
            <p:cNvPr id="104" name="Google Shape;166;p12">
              <a:extLst>
                <a:ext uri="{FF2B5EF4-FFF2-40B4-BE49-F238E27FC236}">
                  <a16:creationId xmlns:a16="http://schemas.microsoft.com/office/drawing/2014/main" id="{8B6C088D-3EC7-4222-8D98-F6CFA64521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67;p12">
              <a:extLst>
                <a:ext uri="{FF2B5EF4-FFF2-40B4-BE49-F238E27FC236}">
                  <a16:creationId xmlns:a16="http://schemas.microsoft.com/office/drawing/2014/main" id="{A105CEA9-96D5-48F8-AB0D-70DF31DCA6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56;p12">
            <a:extLst>
              <a:ext uri="{FF2B5EF4-FFF2-40B4-BE49-F238E27FC236}">
                <a16:creationId xmlns:a16="http://schemas.microsoft.com/office/drawing/2014/main" id="{690AD35C-3549-49D3-A27B-1DC510157843}"/>
              </a:ext>
            </a:extLst>
          </p:cNvPr>
          <p:cNvGrpSpPr/>
          <p:nvPr/>
        </p:nvGrpSpPr>
        <p:grpSpPr>
          <a:xfrm>
            <a:off x="17901299" y="6795192"/>
            <a:ext cx="773402" cy="773402"/>
            <a:chOff x="0" y="0"/>
            <a:chExt cx="812800" cy="812800"/>
          </a:xfrm>
        </p:grpSpPr>
        <p:sp>
          <p:nvSpPr>
            <p:cNvPr id="107" name="Google Shape;157;p12">
              <a:extLst>
                <a:ext uri="{FF2B5EF4-FFF2-40B4-BE49-F238E27FC236}">
                  <a16:creationId xmlns:a16="http://schemas.microsoft.com/office/drawing/2014/main" id="{A53D92D5-1F2D-4A21-BF6B-1805938537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58;p12">
              <a:extLst>
                <a:ext uri="{FF2B5EF4-FFF2-40B4-BE49-F238E27FC236}">
                  <a16:creationId xmlns:a16="http://schemas.microsoft.com/office/drawing/2014/main" id="{0A23D473-8C55-4B27-9E51-9A26D8D236C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CAF3DF5-73F1-48CA-9117-A957C04E4A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891" y="6795192"/>
            <a:ext cx="2320162" cy="2396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7D3038B-6A88-4EE9-80AF-0C972608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4" y="2131131"/>
            <a:ext cx="16606325" cy="69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1548902" y="1418405"/>
            <a:ext cx="6313197" cy="12525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58430" y="3596159"/>
            <a:ext cx="10489005" cy="2680605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Google Shape;183;p13"/>
          <p:cNvSpPr/>
          <p:nvPr/>
        </p:nvSpPr>
        <p:spPr>
          <a:xfrm>
            <a:off x="16047381" y="2909781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-6274045" y="5992033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3"/>
          <p:cNvSpPr/>
          <p:nvPr/>
        </p:nvSpPr>
        <p:spPr>
          <a:xfrm>
            <a:off x="-4072868" y="-647205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15947973" y="397681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13"/>
          <p:cNvGrpSpPr/>
          <p:nvPr/>
        </p:nvGrpSpPr>
        <p:grpSpPr>
          <a:xfrm>
            <a:off x="11023782" y="2529338"/>
            <a:ext cx="247388" cy="247388"/>
            <a:chOff x="0" y="0"/>
            <a:chExt cx="812800" cy="812800"/>
          </a:xfrm>
        </p:grpSpPr>
        <p:sp>
          <p:nvSpPr>
            <p:cNvPr id="200" name="Google Shape;20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3"/>
          <p:cNvGrpSpPr/>
          <p:nvPr/>
        </p:nvGrpSpPr>
        <p:grpSpPr>
          <a:xfrm>
            <a:off x="8860997" y="1474657"/>
            <a:ext cx="773402" cy="773402"/>
            <a:chOff x="0" y="0"/>
            <a:chExt cx="812800" cy="812800"/>
          </a:xfrm>
        </p:grpSpPr>
        <p:sp>
          <p:nvSpPr>
            <p:cNvPr id="203" name="Google Shape;20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15136026" y="2538035"/>
            <a:ext cx="773402" cy="773402"/>
            <a:chOff x="0" y="0"/>
            <a:chExt cx="812800" cy="812800"/>
          </a:xfrm>
        </p:grpSpPr>
        <p:sp>
          <p:nvSpPr>
            <p:cNvPr id="206" name="Google Shape;206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2797766" y="1528901"/>
            <a:ext cx="383187" cy="383187"/>
            <a:chOff x="0" y="0"/>
            <a:chExt cx="812800" cy="812800"/>
          </a:xfrm>
        </p:grpSpPr>
        <p:sp>
          <p:nvSpPr>
            <p:cNvPr id="209" name="Google Shape;209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134;p12">
            <a:extLst>
              <a:ext uri="{FF2B5EF4-FFF2-40B4-BE49-F238E27FC236}">
                <a16:creationId xmlns:a16="http://schemas.microsoft.com/office/drawing/2014/main" id="{ED349293-27AC-4CCE-BDF6-B774B7BDF1DD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32" name="Google Shape;135;p12">
              <a:extLst>
                <a:ext uri="{FF2B5EF4-FFF2-40B4-BE49-F238E27FC236}">
                  <a16:creationId xmlns:a16="http://schemas.microsoft.com/office/drawing/2014/main" id="{D24523A9-0520-49B1-A407-3269104ADDCA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37" name="Google Shape;136;p12">
                <a:extLst>
                  <a:ext uri="{FF2B5EF4-FFF2-40B4-BE49-F238E27FC236}">
                    <a16:creationId xmlns:a16="http://schemas.microsoft.com/office/drawing/2014/main" id="{15FC1CCC-A7FA-4AD3-9A90-5B341A8F025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37;p12">
                <a:extLst>
                  <a:ext uri="{FF2B5EF4-FFF2-40B4-BE49-F238E27FC236}">
                    <a16:creationId xmlns:a16="http://schemas.microsoft.com/office/drawing/2014/main" id="{761FB470-B80B-4312-BF2F-1C3E442B0260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38;p12">
              <a:extLst>
                <a:ext uri="{FF2B5EF4-FFF2-40B4-BE49-F238E27FC236}">
                  <a16:creationId xmlns:a16="http://schemas.microsoft.com/office/drawing/2014/main" id="{7A5548DC-95D4-43A4-B34F-819FFFC5AA2F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35" name="Google Shape;139;p12">
                <a:extLst>
                  <a:ext uri="{FF2B5EF4-FFF2-40B4-BE49-F238E27FC236}">
                    <a16:creationId xmlns:a16="http://schemas.microsoft.com/office/drawing/2014/main" id="{ED165272-D443-4485-8258-3BBDBF3D101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40;p12">
                <a:extLst>
                  <a:ext uri="{FF2B5EF4-FFF2-40B4-BE49-F238E27FC236}">
                    <a16:creationId xmlns:a16="http://schemas.microsoft.com/office/drawing/2014/main" id="{19F6BF99-F894-4CBE-A2FD-1578D39BCF02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42;p12">
              <a:extLst>
                <a:ext uri="{FF2B5EF4-FFF2-40B4-BE49-F238E27FC236}">
                  <a16:creationId xmlns:a16="http://schemas.microsoft.com/office/drawing/2014/main" id="{5D51B23B-9915-4F62-807C-1139B85ABEF5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A44CAE-D14B-42A3-9CCC-0AAB5144628C}"/>
              </a:ext>
            </a:extLst>
          </p:cNvPr>
          <p:cNvSpPr/>
          <p:nvPr/>
        </p:nvSpPr>
        <p:spPr>
          <a:xfrm>
            <a:off x="1844602" y="1607795"/>
            <a:ext cx="5707012" cy="801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5985"/>
              </a:lnSpc>
            </a:pPr>
            <a:r>
              <a:rPr lang="ru-RU" sz="4800" dirty="0">
                <a:solidFill>
                  <a:srgbClr val="FFFFF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Проблематика</a:t>
            </a:r>
            <a:endParaRPr lang="ru-RU" sz="1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8665C9-DE5B-49B6-92E3-5B728F1AEC3B}"/>
              </a:ext>
            </a:extLst>
          </p:cNvPr>
          <p:cNvSpPr/>
          <p:nvPr/>
        </p:nvSpPr>
        <p:spPr>
          <a:xfrm>
            <a:off x="2962432" y="4066630"/>
            <a:ext cx="97098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Большинство генераторов</a:t>
            </a:r>
            <a:r>
              <a:rPr lang="en-US" sz="28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 </a:t>
            </a:r>
            <a:r>
              <a:rPr lang="ru-RU" sz="28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случайных чисел опираются на псевдослучайные алгоритмы, а не на реальные источники энтропии, что может привести к предугадыванию чисел</a:t>
            </a:r>
          </a:p>
        </p:txBody>
      </p:sp>
      <p:grpSp>
        <p:nvGrpSpPr>
          <p:cNvPr id="43" name="Google Shape;205;p13">
            <a:extLst>
              <a:ext uri="{FF2B5EF4-FFF2-40B4-BE49-F238E27FC236}">
                <a16:creationId xmlns:a16="http://schemas.microsoft.com/office/drawing/2014/main" id="{B10F0B7A-3EE6-40F5-A592-E38F63076013}"/>
              </a:ext>
            </a:extLst>
          </p:cNvPr>
          <p:cNvGrpSpPr/>
          <p:nvPr/>
        </p:nvGrpSpPr>
        <p:grpSpPr>
          <a:xfrm>
            <a:off x="4313209" y="7637083"/>
            <a:ext cx="773402" cy="773402"/>
            <a:chOff x="0" y="0"/>
            <a:chExt cx="812800" cy="812800"/>
          </a:xfrm>
        </p:grpSpPr>
        <p:sp>
          <p:nvSpPr>
            <p:cNvPr id="44" name="Google Shape;206;p13">
              <a:extLst>
                <a:ext uri="{FF2B5EF4-FFF2-40B4-BE49-F238E27FC236}">
                  <a16:creationId xmlns:a16="http://schemas.microsoft.com/office/drawing/2014/main" id="{30F705AC-AA34-4CBA-ABD2-4825965523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7;p13">
              <a:extLst>
                <a:ext uri="{FF2B5EF4-FFF2-40B4-BE49-F238E27FC236}">
                  <a16:creationId xmlns:a16="http://schemas.microsoft.com/office/drawing/2014/main" id="{F839E97F-07DF-408D-B6B3-DA92DFB203E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99;p13">
            <a:extLst>
              <a:ext uri="{FF2B5EF4-FFF2-40B4-BE49-F238E27FC236}">
                <a16:creationId xmlns:a16="http://schemas.microsoft.com/office/drawing/2014/main" id="{3DA0D2D2-BEFF-4809-8866-D9D31BD11DD0}"/>
              </a:ext>
            </a:extLst>
          </p:cNvPr>
          <p:cNvGrpSpPr/>
          <p:nvPr/>
        </p:nvGrpSpPr>
        <p:grpSpPr>
          <a:xfrm>
            <a:off x="4866124" y="8612451"/>
            <a:ext cx="247388" cy="247388"/>
            <a:chOff x="0" y="0"/>
            <a:chExt cx="812800" cy="812800"/>
          </a:xfrm>
        </p:grpSpPr>
        <p:sp>
          <p:nvSpPr>
            <p:cNvPr id="47" name="Google Shape;200;p13">
              <a:extLst>
                <a:ext uri="{FF2B5EF4-FFF2-40B4-BE49-F238E27FC236}">
                  <a16:creationId xmlns:a16="http://schemas.microsoft.com/office/drawing/2014/main" id="{B5F23013-8639-402A-8C43-8290B040FF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1;p13">
              <a:extLst>
                <a:ext uri="{FF2B5EF4-FFF2-40B4-BE49-F238E27FC236}">
                  <a16:creationId xmlns:a16="http://schemas.microsoft.com/office/drawing/2014/main" id="{7B23837F-F31F-49F8-B4C1-C5984FACFBA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199;p13">
            <a:extLst>
              <a:ext uri="{FF2B5EF4-FFF2-40B4-BE49-F238E27FC236}">
                <a16:creationId xmlns:a16="http://schemas.microsoft.com/office/drawing/2014/main" id="{CE02D66E-4DFC-4E22-AD19-FF6C09BBB048}"/>
              </a:ext>
            </a:extLst>
          </p:cNvPr>
          <p:cNvGrpSpPr/>
          <p:nvPr/>
        </p:nvGrpSpPr>
        <p:grpSpPr>
          <a:xfrm>
            <a:off x="7117220" y="9377680"/>
            <a:ext cx="553579" cy="533877"/>
            <a:chOff x="0" y="0"/>
            <a:chExt cx="812800" cy="812800"/>
          </a:xfrm>
        </p:grpSpPr>
        <p:sp>
          <p:nvSpPr>
            <p:cNvPr id="50" name="Google Shape;200;p13">
              <a:extLst>
                <a:ext uri="{FF2B5EF4-FFF2-40B4-BE49-F238E27FC236}">
                  <a16:creationId xmlns:a16="http://schemas.microsoft.com/office/drawing/2014/main" id="{64D04643-1FCE-403D-AB39-4A63910617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1;p13">
              <a:extLst>
                <a:ext uri="{FF2B5EF4-FFF2-40B4-BE49-F238E27FC236}">
                  <a16:creationId xmlns:a16="http://schemas.microsoft.com/office/drawing/2014/main" id="{8079F03C-ACC8-4570-9E11-3FDE22011AB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202;p13">
            <a:extLst>
              <a:ext uri="{FF2B5EF4-FFF2-40B4-BE49-F238E27FC236}">
                <a16:creationId xmlns:a16="http://schemas.microsoft.com/office/drawing/2014/main" id="{51C8F105-6882-4C9B-9241-0B60355DA630}"/>
              </a:ext>
            </a:extLst>
          </p:cNvPr>
          <p:cNvGrpSpPr/>
          <p:nvPr/>
        </p:nvGrpSpPr>
        <p:grpSpPr>
          <a:xfrm>
            <a:off x="9396437" y="7200961"/>
            <a:ext cx="773402" cy="773402"/>
            <a:chOff x="0" y="0"/>
            <a:chExt cx="812800" cy="812800"/>
          </a:xfrm>
        </p:grpSpPr>
        <p:sp>
          <p:nvSpPr>
            <p:cNvPr id="53" name="Google Shape;203;p13">
              <a:extLst>
                <a:ext uri="{FF2B5EF4-FFF2-40B4-BE49-F238E27FC236}">
                  <a16:creationId xmlns:a16="http://schemas.microsoft.com/office/drawing/2014/main" id="{5EBF20F4-54C1-4481-9705-1B8D1C3EE7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4;p13">
              <a:extLst>
                <a:ext uri="{FF2B5EF4-FFF2-40B4-BE49-F238E27FC236}">
                  <a16:creationId xmlns:a16="http://schemas.microsoft.com/office/drawing/2014/main" id="{41CAC5F4-2FA5-4EA5-B72C-1CD97205B25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208;p13">
            <a:extLst>
              <a:ext uri="{FF2B5EF4-FFF2-40B4-BE49-F238E27FC236}">
                <a16:creationId xmlns:a16="http://schemas.microsoft.com/office/drawing/2014/main" id="{CE0D3CCF-060C-4534-9ACB-187A54E280EE}"/>
              </a:ext>
            </a:extLst>
          </p:cNvPr>
          <p:cNvGrpSpPr/>
          <p:nvPr/>
        </p:nvGrpSpPr>
        <p:grpSpPr>
          <a:xfrm>
            <a:off x="14027126" y="8476652"/>
            <a:ext cx="383187" cy="383187"/>
            <a:chOff x="0" y="0"/>
            <a:chExt cx="812800" cy="812800"/>
          </a:xfrm>
        </p:grpSpPr>
        <p:sp>
          <p:nvSpPr>
            <p:cNvPr id="56" name="Google Shape;209;p13">
              <a:extLst>
                <a:ext uri="{FF2B5EF4-FFF2-40B4-BE49-F238E27FC236}">
                  <a16:creationId xmlns:a16="http://schemas.microsoft.com/office/drawing/2014/main" id="{0B023028-0FA4-4256-99EC-9C1C365F0B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10;p13">
              <a:extLst>
                <a:ext uri="{FF2B5EF4-FFF2-40B4-BE49-F238E27FC236}">
                  <a16:creationId xmlns:a16="http://schemas.microsoft.com/office/drawing/2014/main" id="{0A1E6B41-EBDB-442F-A874-65E332D46A0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208;p13">
            <a:extLst>
              <a:ext uri="{FF2B5EF4-FFF2-40B4-BE49-F238E27FC236}">
                <a16:creationId xmlns:a16="http://schemas.microsoft.com/office/drawing/2014/main" id="{8EE95882-83C5-4CB4-91BC-97A38D482E1D}"/>
              </a:ext>
            </a:extLst>
          </p:cNvPr>
          <p:cNvGrpSpPr/>
          <p:nvPr/>
        </p:nvGrpSpPr>
        <p:grpSpPr>
          <a:xfrm>
            <a:off x="12564249" y="6850690"/>
            <a:ext cx="383187" cy="383187"/>
            <a:chOff x="0" y="0"/>
            <a:chExt cx="812800" cy="812800"/>
          </a:xfrm>
        </p:grpSpPr>
        <p:sp>
          <p:nvSpPr>
            <p:cNvPr id="59" name="Google Shape;209;p13">
              <a:extLst>
                <a:ext uri="{FF2B5EF4-FFF2-40B4-BE49-F238E27FC236}">
                  <a16:creationId xmlns:a16="http://schemas.microsoft.com/office/drawing/2014/main" id="{CBC24AC0-6C67-4490-8580-D123AC3F5D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10;p13">
              <a:extLst>
                <a:ext uri="{FF2B5EF4-FFF2-40B4-BE49-F238E27FC236}">
                  <a16:creationId xmlns:a16="http://schemas.microsoft.com/office/drawing/2014/main" id="{360E3B74-BC63-4FB6-85EA-4D9ADF8945A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84;p13">
            <a:extLst>
              <a:ext uri="{FF2B5EF4-FFF2-40B4-BE49-F238E27FC236}">
                <a16:creationId xmlns:a16="http://schemas.microsoft.com/office/drawing/2014/main" id="{738F4DAB-C796-421C-A905-87EF34FF84F6}"/>
              </a:ext>
            </a:extLst>
          </p:cNvPr>
          <p:cNvSpPr/>
          <p:nvPr/>
        </p:nvSpPr>
        <p:spPr>
          <a:xfrm>
            <a:off x="-6584880" y="6495807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844602" y="2408641"/>
            <a:ext cx="55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237;p14">
            <a:extLst>
              <a:ext uri="{FF2B5EF4-FFF2-40B4-BE49-F238E27FC236}">
                <a16:creationId xmlns:a16="http://schemas.microsoft.com/office/drawing/2014/main" id="{2E161D9D-DD27-4184-ADB7-315F2A9A3D4E}"/>
              </a:ext>
            </a:extLst>
          </p:cNvPr>
          <p:cNvGrpSpPr/>
          <p:nvPr/>
        </p:nvGrpSpPr>
        <p:grpSpPr>
          <a:xfrm>
            <a:off x="15920424" y="7537539"/>
            <a:ext cx="773402" cy="773402"/>
            <a:chOff x="0" y="0"/>
            <a:chExt cx="812800" cy="812800"/>
          </a:xfrm>
        </p:grpSpPr>
        <p:sp>
          <p:nvSpPr>
            <p:cNvPr id="95" name="Google Shape;238;p14">
              <a:extLst>
                <a:ext uri="{FF2B5EF4-FFF2-40B4-BE49-F238E27FC236}">
                  <a16:creationId xmlns:a16="http://schemas.microsoft.com/office/drawing/2014/main" id="{6E127F75-DDE7-4459-BD9D-9C2CE556B6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9;p14">
              <a:extLst>
                <a:ext uri="{FF2B5EF4-FFF2-40B4-BE49-F238E27FC236}">
                  <a16:creationId xmlns:a16="http://schemas.microsoft.com/office/drawing/2014/main" id="{FB37D938-4CCB-4179-ACA8-1B447381DEB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237;p14">
            <a:extLst>
              <a:ext uri="{FF2B5EF4-FFF2-40B4-BE49-F238E27FC236}">
                <a16:creationId xmlns:a16="http://schemas.microsoft.com/office/drawing/2014/main" id="{E5C91B4C-D604-4D00-AC5E-E1FEF828E4C9}"/>
              </a:ext>
            </a:extLst>
          </p:cNvPr>
          <p:cNvGrpSpPr/>
          <p:nvPr/>
        </p:nvGrpSpPr>
        <p:grpSpPr>
          <a:xfrm>
            <a:off x="8653430" y="3736775"/>
            <a:ext cx="773402" cy="773402"/>
            <a:chOff x="0" y="0"/>
            <a:chExt cx="812800" cy="812800"/>
          </a:xfrm>
        </p:grpSpPr>
        <p:sp>
          <p:nvSpPr>
            <p:cNvPr id="67" name="Google Shape;238;p14">
              <a:extLst>
                <a:ext uri="{FF2B5EF4-FFF2-40B4-BE49-F238E27FC236}">
                  <a16:creationId xmlns:a16="http://schemas.microsoft.com/office/drawing/2014/main" id="{631C1E06-4713-42A6-8C68-F580952205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39;p14">
              <a:extLst>
                <a:ext uri="{FF2B5EF4-FFF2-40B4-BE49-F238E27FC236}">
                  <a16:creationId xmlns:a16="http://schemas.microsoft.com/office/drawing/2014/main" id="{C12B10E6-FE81-42AF-B753-5C754E88574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237;p14">
            <a:extLst>
              <a:ext uri="{FF2B5EF4-FFF2-40B4-BE49-F238E27FC236}">
                <a16:creationId xmlns:a16="http://schemas.microsoft.com/office/drawing/2014/main" id="{0B5D3C23-A7F7-4752-B233-E93B66F0A315}"/>
              </a:ext>
            </a:extLst>
          </p:cNvPr>
          <p:cNvGrpSpPr/>
          <p:nvPr/>
        </p:nvGrpSpPr>
        <p:grpSpPr>
          <a:xfrm>
            <a:off x="14091066" y="3567245"/>
            <a:ext cx="773402" cy="773402"/>
            <a:chOff x="0" y="0"/>
            <a:chExt cx="812800" cy="812800"/>
          </a:xfrm>
        </p:grpSpPr>
        <p:sp>
          <p:nvSpPr>
            <p:cNvPr id="70" name="Google Shape;238;p14">
              <a:extLst>
                <a:ext uri="{FF2B5EF4-FFF2-40B4-BE49-F238E27FC236}">
                  <a16:creationId xmlns:a16="http://schemas.microsoft.com/office/drawing/2014/main" id="{31D2C651-E3A6-46F5-B08D-EB9F36398C9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39;p14">
              <a:extLst>
                <a:ext uri="{FF2B5EF4-FFF2-40B4-BE49-F238E27FC236}">
                  <a16:creationId xmlns:a16="http://schemas.microsoft.com/office/drawing/2014/main" id="{C17EB2D2-9874-41A8-891B-CFD6D12199F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Скругленный прямоугольник 92"/>
          <p:cNvSpPr/>
          <p:nvPr/>
        </p:nvSpPr>
        <p:spPr>
          <a:xfrm>
            <a:off x="4033022" y="4840306"/>
            <a:ext cx="11245078" cy="3675043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Скругленный прямоугольник 95"/>
          <p:cNvSpPr/>
          <p:nvPr/>
        </p:nvSpPr>
        <p:spPr>
          <a:xfrm>
            <a:off x="3346466" y="2788671"/>
            <a:ext cx="11901675" cy="12525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Google Shape;243;p14">
            <a:extLst>
              <a:ext uri="{FF2B5EF4-FFF2-40B4-BE49-F238E27FC236}">
                <a16:creationId xmlns:a16="http://schemas.microsoft.com/office/drawing/2014/main" id="{70F5E937-3757-485A-9BCC-9C3B82971E3F}"/>
              </a:ext>
            </a:extLst>
          </p:cNvPr>
          <p:cNvGrpSpPr/>
          <p:nvPr/>
        </p:nvGrpSpPr>
        <p:grpSpPr>
          <a:xfrm>
            <a:off x="3099367" y="8892298"/>
            <a:ext cx="494199" cy="443554"/>
            <a:chOff x="0" y="0"/>
            <a:chExt cx="812800" cy="812800"/>
          </a:xfrm>
        </p:grpSpPr>
        <p:sp>
          <p:nvSpPr>
            <p:cNvPr id="91" name="Google Shape;244;p14">
              <a:extLst>
                <a:ext uri="{FF2B5EF4-FFF2-40B4-BE49-F238E27FC236}">
                  <a16:creationId xmlns:a16="http://schemas.microsoft.com/office/drawing/2014/main" id="{A9A52710-0651-4306-820B-9FBC67F425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45;p14">
              <a:extLst>
                <a:ext uri="{FF2B5EF4-FFF2-40B4-BE49-F238E27FC236}">
                  <a16:creationId xmlns:a16="http://schemas.microsoft.com/office/drawing/2014/main" id="{921143A8-FA1E-4F9B-B8E5-C389FE26154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237;p14">
            <a:extLst>
              <a:ext uri="{FF2B5EF4-FFF2-40B4-BE49-F238E27FC236}">
                <a16:creationId xmlns:a16="http://schemas.microsoft.com/office/drawing/2014/main" id="{5A969388-B9E7-439C-8C9E-F056B0E99E3B}"/>
              </a:ext>
            </a:extLst>
          </p:cNvPr>
          <p:cNvGrpSpPr/>
          <p:nvPr/>
        </p:nvGrpSpPr>
        <p:grpSpPr>
          <a:xfrm>
            <a:off x="16163167" y="22004"/>
            <a:ext cx="773402" cy="773402"/>
            <a:chOff x="0" y="0"/>
            <a:chExt cx="812800" cy="812800"/>
          </a:xfrm>
        </p:grpSpPr>
        <p:sp>
          <p:nvSpPr>
            <p:cNvPr id="88" name="Google Shape;238;p14">
              <a:extLst>
                <a:ext uri="{FF2B5EF4-FFF2-40B4-BE49-F238E27FC236}">
                  <a16:creationId xmlns:a16="http://schemas.microsoft.com/office/drawing/2014/main" id="{DEF57578-481F-49DB-9747-3F6DED02F7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9;p14">
              <a:extLst>
                <a:ext uri="{FF2B5EF4-FFF2-40B4-BE49-F238E27FC236}">
                  <a16:creationId xmlns:a16="http://schemas.microsoft.com/office/drawing/2014/main" id="{D255BA8B-0BB0-4D9D-89A7-C5308257442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243;p14">
            <a:extLst>
              <a:ext uri="{FF2B5EF4-FFF2-40B4-BE49-F238E27FC236}">
                <a16:creationId xmlns:a16="http://schemas.microsoft.com/office/drawing/2014/main" id="{1E0B1DA8-9520-4888-9AE7-A36CF6F2D278}"/>
              </a:ext>
            </a:extLst>
          </p:cNvPr>
          <p:cNvGrpSpPr/>
          <p:nvPr/>
        </p:nvGrpSpPr>
        <p:grpSpPr>
          <a:xfrm>
            <a:off x="11141745" y="972421"/>
            <a:ext cx="494199" cy="443554"/>
            <a:chOff x="0" y="0"/>
            <a:chExt cx="812800" cy="812800"/>
          </a:xfrm>
        </p:grpSpPr>
        <p:sp>
          <p:nvSpPr>
            <p:cNvPr id="85" name="Google Shape;244;p14">
              <a:extLst>
                <a:ext uri="{FF2B5EF4-FFF2-40B4-BE49-F238E27FC236}">
                  <a16:creationId xmlns:a16="http://schemas.microsoft.com/office/drawing/2014/main" id="{F871F2EA-C459-4249-A554-32D8E02817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45;p14">
              <a:extLst>
                <a:ext uri="{FF2B5EF4-FFF2-40B4-BE49-F238E27FC236}">
                  <a16:creationId xmlns:a16="http://schemas.microsoft.com/office/drawing/2014/main" id="{A9029270-A69D-4EDF-82A3-49D5C6CCF9B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243;p14">
            <a:extLst>
              <a:ext uri="{FF2B5EF4-FFF2-40B4-BE49-F238E27FC236}">
                <a16:creationId xmlns:a16="http://schemas.microsoft.com/office/drawing/2014/main" id="{B2E88AE6-62F9-436F-9542-4F8255934740}"/>
              </a:ext>
            </a:extLst>
          </p:cNvPr>
          <p:cNvGrpSpPr/>
          <p:nvPr/>
        </p:nvGrpSpPr>
        <p:grpSpPr>
          <a:xfrm>
            <a:off x="2302352" y="5328385"/>
            <a:ext cx="773402" cy="773402"/>
            <a:chOff x="0" y="0"/>
            <a:chExt cx="812800" cy="812800"/>
          </a:xfrm>
        </p:grpSpPr>
        <p:sp>
          <p:nvSpPr>
            <p:cNvPr id="76" name="Google Shape;244;p14">
              <a:extLst>
                <a:ext uri="{FF2B5EF4-FFF2-40B4-BE49-F238E27FC236}">
                  <a16:creationId xmlns:a16="http://schemas.microsoft.com/office/drawing/2014/main" id="{4A8217F5-9B50-46C2-B539-3162278DC5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45;p14">
              <a:extLst>
                <a:ext uri="{FF2B5EF4-FFF2-40B4-BE49-F238E27FC236}">
                  <a16:creationId xmlns:a16="http://schemas.microsoft.com/office/drawing/2014/main" id="{53CA6C65-24D8-4C1F-8806-C5170182422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1448301" y="4421641"/>
            <a:ext cx="476279" cy="1098338"/>
            <a:chOff x="-3194045" y="1678016"/>
            <a:chExt cx="1010263" cy="2329747"/>
          </a:xfrm>
        </p:grpSpPr>
        <p:sp>
          <p:nvSpPr>
            <p:cNvPr id="247" name="Google Shape;247;p14"/>
            <p:cNvSpPr/>
            <p:nvPr/>
          </p:nvSpPr>
          <p:spPr>
            <a:xfrm>
              <a:off x="-2996582" y="319496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 txBox="1"/>
            <p:nvPr/>
          </p:nvSpPr>
          <p:spPr>
            <a:xfrm>
              <a:off x="-3194045" y="1678016"/>
              <a:ext cx="660399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4"/>
          <p:cNvGrpSpPr/>
          <p:nvPr/>
        </p:nvGrpSpPr>
        <p:grpSpPr>
          <a:xfrm>
            <a:off x="12890007" y="1533441"/>
            <a:ext cx="773402" cy="773402"/>
            <a:chOff x="0" y="0"/>
            <a:chExt cx="812800" cy="812800"/>
          </a:xfrm>
        </p:grpSpPr>
        <p:sp>
          <p:nvSpPr>
            <p:cNvPr id="238" name="Google Shape;2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4"/>
          <p:cNvSpPr/>
          <p:nvPr/>
        </p:nvSpPr>
        <p:spPr>
          <a:xfrm>
            <a:off x="-7802318" y="-3384934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15405293" y="433682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16224103" y="3756023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17046102" y="1862749"/>
            <a:ext cx="773402" cy="773402"/>
            <a:chOff x="0" y="0"/>
            <a:chExt cx="812800" cy="812800"/>
          </a:xfrm>
        </p:grpSpPr>
        <p:sp>
          <p:nvSpPr>
            <p:cNvPr id="241" name="Google Shape;2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5303422" y="8871599"/>
            <a:ext cx="773402" cy="773402"/>
            <a:chOff x="0" y="0"/>
            <a:chExt cx="812800" cy="8128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4"/>
          <p:cNvGrpSpPr/>
          <p:nvPr/>
        </p:nvGrpSpPr>
        <p:grpSpPr>
          <a:xfrm>
            <a:off x="13964610" y="8699440"/>
            <a:ext cx="806470" cy="880953"/>
            <a:chOff x="-1096734" y="1536097"/>
            <a:chExt cx="1710650" cy="1868640"/>
          </a:xfrm>
        </p:grpSpPr>
        <p:sp>
          <p:nvSpPr>
            <p:cNvPr id="250" name="Google Shape;250;p14"/>
            <p:cNvSpPr/>
            <p:nvPr/>
          </p:nvSpPr>
          <p:spPr>
            <a:xfrm>
              <a:off x="-198884" y="153609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 txBox="1"/>
            <p:nvPr/>
          </p:nvSpPr>
          <p:spPr>
            <a:xfrm>
              <a:off x="-1096734" y="2696712"/>
              <a:ext cx="660399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4;p12">
            <a:extLst>
              <a:ext uri="{FF2B5EF4-FFF2-40B4-BE49-F238E27FC236}">
                <a16:creationId xmlns:a16="http://schemas.microsoft.com/office/drawing/2014/main" id="{E4F14A1C-08C6-4961-B381-B27DA7D7C75D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46" name="Google Shape;135;p12">
              <a:extLst>
                <a:ext uri="{FF2B5EF4-FFF2-40B4-BE49-F238E27FC236}">
                  <a16:creationId xmlns:a16="http://schemas.microsoft.com/office/drawing/2014/main" id="{A6794AEB-AF70-43F0-B8F1-94F30CD138CF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51" name="Google Shape;136;p12">
                <a:extLst>
                  <a:ext uri="{FF2B5EF4-FFF2-40B4-BE49-F238E27FC236}">
                    <a16:creationId xmlns:a16="http://schemas.microsoft.com/office/drawing/2014/main" id="{44A13AF0-6FAE-4E7C-8754-B9320EA14E4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37;p12">
                <a:extLst>
                  <a:ext uri="{FF2B5EF4-FFF2-40B4-BE49-F238E27FC236}">
                    <a16:creationId xmlns:a16="http://schemas.microsoft.com/office/drawing/2014/main" id="{E259F195-2F99-4445-B414-2E66910753EE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38;p12">
              <a:extLst>
                <a:ext uri="{FF2B5EF4-FFF2-40B4-BE49-F238E27FC236}">
                  <a16:creationId xmlns:a16="http://schemas.microsoft.com/office/drawing/2014/main" id="{F175A48C-681D-421B-975C-68C80D5D649A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49" name="Google Shape;139;p12">
                <a:extLst>
                  <a:ext uri="{FF2B5EF4-FFF2-40B4-BE49-F238E27FC236}">
                    <a16:creationId xmlns:a16="http://schemas.microsoft.com/office/drawing/2014/main" id="{5F7D02FD-F3C5-4B67-A3A6-5DAD5DBFD2A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40;p12">
                <a:extLst>
                  <a:ext uri="{FF2B5EF4-FFF2-40B4-BE49-F238E27FC236}">
                    <a16:creationId xmlns:a16="http://schemas.microsoft.com/office/drawing/2014/main" id="{03B7427B-5D80-44D9-BE2F-1DFA99B84EAC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142;p12">
              <a:extLst>
                <a:ext uri="{FF2B5EF4-FFF2-40B4-BE49-F238E27FC236}">
                  <a16:creationId xmlns:a16="http://schemas.microsoft.com/office/drawing/2014/main" id="{2CEFE56E-46D8-457B-B830-811D1E467BE0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D0B55A-3DC3-4A0A-9F73-EA751DD10DB0}"/>
              </a:ext>
            </a:extLst>
          </p:cNvPr>
          <p:cNvSpPr/>
          <p:nvPr/>
        </p:nvSpPr>
        <p:spPr>
          <a:xfrm>
            <a:off x="1905706" y="1376501"/>
            <a:ext cx="9230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Что такое случайность?</a:t>
            </a:r>
            <a:endParaRPr lang="ru-RU" sz="4800" dirty="0"/>
          </a:p>
        </p:txBody>
      </p:sp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86944146-3315-4EB2-BA8D-DFC52075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6" y="6369816"/>
            <a:ext cx="3842304" cy="354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7B93FF-6975-4C01-B3D9-A6C27C22659F}"/>
              </a:ext>
            </a:extLst>
          </p:cNvPr>
          <p:cNvSpPr/>
          <p:nvPr/>
        </p:nvSpPr>
        <p:spPr>
          <a:xfrm>
            <a:off x="3481289" y="3085417"/>
            <a:ext cx="11967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Случайность – это непредсказуемость исхода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7DC23C-F008-483A-A312-677FFE18FE72}"/>
              </a:ext>
            </a:extLst>
          </p:cNvPr>
          <p:cNvSpPr/>
          <p:nvPr/>
        </p:nvSpPr>
        <p:spPr>
          <a:xfrm>
            <a:off x="4404049" y="5549092"/>
            <a:ext cx="10605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Большинство генераторов случайных чисел лишь имитируют случайность, будучи на самом деле   </a:t>
            </a:r>
          </a:p>
          <a:p>
            <a:r>
              <a:rPr lang="ru-RU" sz="36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предсказуемыми</a:t>
            </a:r>
          </a:p>
        </p:txBody>
      </p:sp>
      <p:grpSp>
        <p:nvGrpSpPr>
          <p:cNvPr id="63" name="Google Shape;246;p14">
            <a:extLst>
              <a:ext uri="{FF2B5EF4-FFF2-40B4-BE49-F238E27FC236}">
                <a16:creationId xmlns:a16="http://schemas.microsoft.com/office/drawing/2014/main" id="{498D8B98-48E6-468D-800C-67D59BBA2616}"/>
              </a:ext>
            </a:extLst>
          </p:cNvPr>
          <p:cNvGrpSpPr/>
          <p:nvPr/>
        </p:nvGrpSpPr>
        <p:grpSpPr>
          <a:xfrm>
            <a:off x="16707295" y="1466786"/>
            <a:ext cx="383187" cy="383187"/>
            <a:chOff x="0" y="0"/>
            <a:chExt cx="812800" cy="812800"/>
          </a:xfrm>
        </p:grpSpPr>
        <p:sp>
          <p:nvSpPr>
            <p:cNvPr id="64" name="Google Shape;247;p14">
              <a:extLst>
                <a:ext uri="{FF2B5EF4-FFF2-40B4-BE49-F238E27FC236}">
                  <a16:creationId xmlns:a16="http://schemas.microsoft.com/office/drawing/2014/main" id="{0CCF0C7E-A838-4026-AB04-63B7FF3718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48;p14">
              <a:extLst>
                <a:ext uri="{FF2B5EF4-FFF2-40B4-BE49-F238E27FC236}">
                  <a16:creationId xmlns:a16="http://schemas.microsoft.com/office/drawing/2014/main" id="{38EA75EC-7D00-413F-A8F0-717678B11780}"/>
                </a:ext>
              </a:extLst>
            </p:cNvPr>
            <p:cNvSpPr txBox="1"/>
            <p:nvPr/>
          </p:nvSpPr>
          <p:spPr>
            <a:xfrm>
              <a:off x="76200" y="28574"/>
              <a:ext cx="660399" cy="708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243;p14">
            <a:extLst>
              <a:ext uri="{FF2B5EF4-FFF2-40B4-BE49-F238E27FC236}">
                <a16:creationId xmlns:a16="http://schemas.microsoft.com/office/drawing/2014/main" id="{8A406238-ED2D-4924-BD81-9E59C5E1F094}"/>
              </a:ext>
            </a:extLst>
          </p:cNvPr>
          <p:cNvGrpSpPr/>
          <p:nvPr/>
        </p:nvGrpSpPr>
        <p:grpSpPr>
          <a:xfrm>
            <a:off x="13529435" y="8907568"/>
            <a:ext cx="773402" cy="773402"/>
            <a:chOff x="0" y="0"/>
            <a:chExt cx="812800" cy="812800"/>
          </a:xfrm>
        </p:grpSpPr>
        <p:sp>
          <p:nvSpPr>
            <p:cNvPr id="73" name="Google Shape;244;p14">
              <a:extLst>
                <a:ext uri="{FF2B5EF4-FFF2-40B4-BE49-F238E27FC236}">
                  <a16:creationId xmlns:a16="http://schemas.microsoft.com/office/drawing/2014/main" id="{9A7D2F68-1A3B-4DBC-924B-66D69A47E9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45;p14">
              <a:extLst>
                <a:ext uri="{FF2B5EF4-FFF2-40B4-BE49-F238E27FC236}">
                  <a16:creationId xmlns:a16="http://schemas.microsoft.com/office/drawing/2014/main" id="{F50AFBBE-AF89-4501-82F4-FDF0C9E498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243;p14">
            <a:extLst>
              <a:ext uri="{FF2B5EF4-FFF2-40B4-BE49-F238E27FC236}">
                <a16:creationId xmlns:a16="http://schemas.microsoft.com/office/drawing/2014/main" id="{70C0A40C-7DF9-4046-B0E2-5D7BEF9D3592}"/>
              </a:ext>
            </a:extLst>
          </p:cNvPr>
          <p:cNvGrpSpPr/>
          <p:nvPr/>
        </p:nvGrpSpPr>
        <p:grpSpPr>
          <a:xfrm>
            <a:off x="4755474" y="9572495"/>
            <a:ext cx="494199" cy="443554"/>
            <a:chOff x="0" y="0"/>
            <a:chExt cx="812800" cy="812800"/>
          </a:xfrm>
        </p:grpSpPr>
        <p:sp>
          <p:nvSpPr>
            <p:cNvPr id="79" name="Google Shape;244;p14">
              <a:extLst>
                <a:ext uri="{FF2B5EF4-FFF2-40B4-BE49-F238E27FC236}">
                  <a16:creationId xmlns:a16="http://schemas.microsoft.com/office/drawing/2014/main" id="{887158EA-C3BF-46D1-991D-14D3C2F4B5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45;p14">
              <a:extLst>
                <a:ext uri="{FF2B5EF4-FFF2-40B4-BE49-F238E27FC236}">
                  <a16:creationId xmlns:a16="http://schemas.microsoft.com/office/drawing/2014/main" id="{5306C429-53BD-4803-B4C4-B24620C8593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" name="Прямая соединительная линия 96"/>
          <p:cNvCxnSpPr/>
          <p:nvPr/>
        </p:nvCxnSpPr>
        <p:spPr>
          <a:xfrm flipV="1">
            <a:off x="3585239" y="3703034"/>
            <a:ext cx="11330731" cy="33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1953586" y="2207876"/>
            <a:ext cx="8934113" cy="12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Скругленный прямоугольник 115"/>
          <p:cNvSpPr/>
          <p:nvPr/>
        </p:nvSpPr>
        <p:spPr>
          <a:xfrm>
            <a:off x="1634590" y="1477076"/>
            <a:ext cx="7889718" cy="12525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Скругленный прямоугольник 95"/>
          <p:cNvSpPr/>
          <p:nvPr/>
        </p:nvSpPr>
        <p:spPr>
          <a:xfrm>
            <a:off x="8725489" y="5094117"/>
            <a:ext cx="7493405" cy="952839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1593885" y="4166645"/>
            <a:ext cx="6382310" cy="2571617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8" name="Google Shape;375;p17">
            <a:extLst>
              <a:ext uri="{FF2B5EF4-FFF2-40B4-BE49-F238E27FC236}">
                <a16:creationId xmlns:a16="http://schemas.microsoft.com/office/drawing/2014/main" id="{BC2701D8-AFCC-4C80-9C0E-86B2C2D41C20}"/>
              </a:ext>
            </a:extLst>
          </p:cNvPr>
          <p:cNvGrpSpPr/>
          <p:nvPr/>
        </p:nvGrpSpPr>
        <p:grpSpPr>
          <a:xfrm>
            <a:off x="11417081" y="130616"/>
            <a:ext cx="752922" cy="666233"/>
            <a:chOff x="0" y="0"/>
            <a:chExt cx="812800" cy="812800"/>
          </a:xfrm>
        </p:grpSpPr>
        <p:sp>
          <p:nvSpPr>
            <p:cNvPr id="99" name="Google Shape;376;p17">
              <a:extLst>
                <a:ext uri="{FF2B5EF4-FFF2-40B4-BE49-F238E27FC236}">
                  <a16:creationId xmlns:a16="http://schemas.microsoft.com/office/drawing/2014/main" id="{A7DBCD77-1072-4A81-88DD-1DDB363B5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377;p17">
              <a:extLst>
                <a:ext uri="{FF2B5EF4-FFF2-40B4-BE49-F238E27FC236}">
                  <a16:creationId xmlns:a16="http://schemas.microsoft.com/office/drawing/2014/main" id="{C998B85E-84C0-4D3C-94CC-B57F55BBD3C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372;p17">
            <a:extLst>
              <a:ext uri="{FF2B5EF4-FFF2-40B4-BE49-F238E27FC236}">
                <a16:creationId xmlns:a16="http://schemas.microsoft.com/office/drawing/2014/main" id="{754F5351-CCAB-4136-83E5-F4B293E3BEEC}"/>
              </a:ext>
            </a:extLst>
          </p:cNvPr>
          <p:cNvGrpSpPr/>
          <p:nvPr/>
        </p:nvGrpSpPr>
        <p:grpSpPr>
          <a:xfrm>
            <a:off x="478521" y="9058862"/>
            <a:ext cx="773402" cy="773402"/>
            <a:chOff x="0" y="0"/>
            <a:chExt cx="812800" cy="812800"/>
          </a:xfrm>
        </p:grpSpPr>
        <p:sp>
          <p:nvSpPr>
            <p:cNvPr id="87" name="Google Shape;373;p17">
              <a:extLst>
                <a:ext uri="{FF2B5EF4-FFF2-40B4-BE49-F238E27FC236}">
                  <a16:creationId xmlns:a16="http://schemas.microsoft.com/office/drawing/2014/main" id="{03CBABD5-C88A-4BAE-81B2-99E897F0558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4;p17">
              <a:extLst>
                <a:ext uri="{FF2B5EF4-FFF2-40B4-BE49-F238E27FC236}">
                  <a16:creationId xmlns:a16="http://schemas.microsoft.com/office/drawing/2014/main" id="{8CB79324-EC83-42D6-9C15-5A5CED414B1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" name="Picture 6" descr="Picture background">
            <a:extLst>
              <a:ext uri="{FF2B5EF4-FFF2-40B4-BE49-F238E27FC236}">
                <a16:creationId xmlns:a16="http://schemas.microsoft.com/office/drawing/2014/main" id="{48FB2860-2FDC-4DFB-8BD0-CB4A6A72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3726">
            <a:off x="3939414" y="6899812"/>
            <a:ext cx="2222899" cy="22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9" name="Google Shape;369;p17"/>
          <p:cNvGrpSpPr/>
          <p:nvPr/>
        </p:nvGrpSpPr>
        <p:grpSpPr>
          <a:xfrm>
            <a:off x="255298" y="1403340"/>
            <a:ext cx="773402" cy="773402"/>
            <a:chOff x="0" y="0"/>
            <a:chExt cx="812800" cy="812800"/>
          </a:xfrm>
        </p:grpSpPr>
        <p:sp>
          <p:nvSpPr>
            <p:cNvPr id="370" name="Google Shape;370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7"/>
          <p:cNvGrpSpPr/>
          <p:nvPr/>
        </p:nvGrpSpPr>
        <p:grpSpPr>
          <a:xfrm>
            <a:off x="15126624" y="949988"/>
            <a:ext cx="773402" cy="773402"/>
            <a:chOff x="0" y="0"/>
            <a:chExt cx="812800" cy="812800"/>
          </a:xfrm>
        </p:grpSpPr>
        <p:sp>
          <p:nvSpPr>
            <p:cNvPr id="373" name="Google Shape;37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7"/>
          <p:cNvGrpSpPr/>
          <p:nvPr/>
        </p:nvGrpSpPr>
        <p:grpSpPr>
          <a:xfrm>
            <a:off x="16028106" y="1712610"/>
            <a:ext cx="383187" cy="383187"/>
            <a:chOff x="0" y="0"/>
            <a:chExt cx="812800" cy="812800"/>
          </a:xfrm>
        </p:grpSpPr>
        <p:sp>
          <p:nvSpPr>
            <p:cNvPr id="376" name="Google Shape;37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7"/>
          <p:cNvSpPr/>
          <p:nvPr/>
        </p:nvSpPr>
        <p:spPr>
          <a:xfrm>
            <a:off x="15268088" y="-6497052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-9112518" y="-3434758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9144000" y="6087945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17"/>
          <p:cNvGrpSpPr/>
          <p:nvPr/>
        </p:nvGrpSpPr>
        <p:grpSpPr>
          <a:xfrm>
            <a:off x="17207386" y="2829797"/>
            <a:ext cx="383187" cy="383187"/>
            <a:chOff x="0" y="0"/>
            <a:chExt cx="812800" cy="812800"/>
          </a:xfrm>
        </p:grpSpPr>
        <p:sp>
          <p:nvSpPr>
            <p:cNvPr id="379" name="Google Shape;37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7"/>
          <p:cNvGrpSpPr/>
          <p:nvPr/>
        </p:nvGrpSpPr>
        <p:grpSpPr>
          <a:xfrm>
            <a:off x="8742507" y="1009319"/>
            <a:ext cx="383187" cy="383187"/>
            <a:chOff x="0" y="0"/>
            <a:chExt cx="812800" cy="812800"/>
          </a:xfrm>
        </p:grpSpPr>
        <p:sp>
          <p:nvSpPr>
            <p:cNvPr id="382" name="Google Shape;38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134;p12">
            <a:extLst>
              <a:ext uri="{FF2B5EF4-FFF2-40B4-BE49-F238E27FC236}">
                <a16:creationId xmlns:a16="http://schemas.microsoft.com/office/drawing/2014/main" id="{5F474494-6265-4B2C-A999-E14602F675AC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44" name="Google Shape;135;p12">
              <a:extLst>
                <a:ext uri="{FF2B5EF4-FFF2-40B4-BE49-F238E27FC236}">
                  <a16:creationId xmlns:a16="http://schemas.microsoft.com/office/drawing/2014/main" id="{46ADD3FC-420B-4DCE-859D-F24F9A904D5F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49" name="Google Shape;136;p12">
                <a:extLst>
                  <a:ext uri="{FF2B5EF4-FFF2-40B4-BE49-F238E27FC236}">
                    <a16:creationId xmlns:a16="http://schemas.microsoft.com/office/drawing/2014/main" id="{8E7A79C1-4373-41BA-A466-F535BACE33F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37;p12">
                <a:extLst>
                  <a:ext uri="{FF2B5EF4-FFF2-40B4-BE49-F238E27FC236}">
                    <a16:creationId xmlns:a16="http://schemas.microsoft.com/office/drawing/2014/main" id="{79AA5CA3-2BB9-452C-83B9-8C2A43284510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138;p12">
              <a:extLst>
                <a:ext uri="{FF2B5EF4-FFF2-40B4-BE49-F238E27FC236}">
                  <a16:creationId xmlns:a16="http://schemas.microsoft.com/office/drawing/2014/main" id="{ACE6DD8A-029C-4C04-BD99-9782219264CF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47" name="Google Shape;139;p12">
                <a:extLst>
                  <a:ext uri="{FF2B5EF4-FFF2-40B4-BE49-F238E27FC236}">
                    <a16:creationId xmlns:a16="http://schemas.microsoft.com/office/drawing/2014/main" id="{59BF8C52-2EE0-4E22-B771-6005DD143A9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40;p12">
                <a:extLst>
                  <a:ext uri="{FF2B5EF4-FFF2-40B4-BE49-F238E27FC236}">
                    <a16:creationId xmlns:a16="http://schemas.microsoft.com/office/drawing/2014/main" id="{102A2C0F-3570-4C84-965D-ED088610BCCC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142;p12">
              <a:extLst>
                <a:ext uri="{FF2B5EF4-FFF2-40B4-BE49-F238E27FC236}">
                  <a16:creationId xmlns:a16="http://schemas.microsoft.com/office/drawing/2014/main" id="{CB5DE4E4-0A3C-485B-9937-44B709525CEF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6A0D8B-4D3B-4D72-AF28-E03F535DC363}"/>
              </a:ext>
            </a:extLst>
          </p:cNvPr>
          <p:cNvSpPr/>
          <p:nvPr/>
        </p:nvSpPr>
        <p:spPr>
          <a:xfrm>
            <a:off x="1939626" y="1680298"/>
            <a:ext cx="72715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Почему это важно?</a:t>
            </a:r>
            <a:endParaRPr lang="ru-RU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AEE326-71DB-47B6-9059-7D74377D172E}"/>
              </a:ext>
            </a:extLst>
          </p:cNvPr>
          <p:cNvSpPr/>
          <p:nvPr/>
        </p:nvSpPr>
        <p:spPr>
          <a:xfrm>
            <a:off x="2379296" y="2963341"/>
            <a:ext cx="134927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Высокая энтропия = Качественный рандом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1E4D1B-B465-40BC-B0E2-D9B6FDE772D0}"/>
              </a:ext>
            </a:extLst>
          </p:cNvPr>
          <p:cNvSpPr/>
          <p:nvPr/>
        </p:nvSpPr>
        <p:spPr>
          <a:xfrm>
            <a:off x="2069105" y="4386292"/>
            <a:ext cx="9144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Обеспечивает:</a:t>
            </a:r>
          </a:p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1. Непредсказуемость</a:t>
            </a:r>
          </a:p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2. Уникальность</a:t>
            </a:r>
          </a:p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3. Независимость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5CF5743-59B1-4FE6-87F2-F4CC118449C5}"/>
              </a:ext>
            </a:extLst>
          </p:cNvPr>
          <p:cNvSpPr/>
          <p:nvPr/>
        </p:nvSpPr>
        <p:spPr>
          <a:xfrm>
            <a:off x="8965830" y="5255571"/>
            <a:ext cx="7101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Надежные случайные числа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425DF1-7041-41C0-B0A3-F9BB3DF340DD}"/>
              </a:ext>
            </a:extLst>
          </p:cNvPr>
          <p:cNvSpPr/>
          <p:nvPr/>
        </p:nvSpPr>
        <p:spPr>
          <a:xfrm>
            <a:off x="8048702" y="4486319"/>
            <a:ext cx="6767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+mn-lt"/>
                <a:ea typeface="Dela Gothic One" panose="020B0604020202020204" charset="-128"/>
              </a:rPr>
              <a:t>}</a:t>
            </a:r>
            <a:endParaRPr lang="ru-RU" sz="11500" dirty="0">
              <a:latin typeface="+mn-lt"/>
            </a:endParaRPr>
          </a:p>
        </p:txBody>
      </p:sp>
      <p:sp>
        <p:nvSpPr>
          <p:cNvPr id="59" name="Google Shape;349;p17">
            <a:extLst>
              <a:ext uri="{FF2B5EF4-FFF2-40B4-BE49-F238E27FC236}">
                <a16:creationId xmlns:a16="http://schemas.microsoft.com/office/drawing/2014/main" id="{33E4C59F-E2ED-4D3C-8655-816DE3E965C4}"/>
              </a:ext>
            </a:extLst>
          </p:cNvPr>
          <p:cNvSpPr/>
          <p:nvPr/>
        </p:nvSpPr>
        <p:spPr>
          <a:xfrm>
            <a:off x="8487261" y="6592746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4" name="Picture 6" descr="Picture background">
            <a:extLst>
              <a:ext uri="{FF2B5EF4-FFF2-40B4-BE49-F238E27FC236}">
                <a16:creationId xmlns:a16="http://schemas.microsoft.com/office/drawing/2014/main" id="{12C94D9D-F2B7-4001-A24E-CCA1C6A7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5284">
            <a:off x="424489" y="6747491"/>
            <a:ext cx="2222899" cy="22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Picture background">
            <a:extLst>
              <a:ext uri="{FF2B5EF4-FFF2-40B4-BE49-F238E27FC236}">
                <a16:creationId xmlns:a16="http://schemas.microsoft.com/office/drawing/2014/main" id="{2412DF47-17C9-4AAD-82C2-7FDF51B2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6" y="7814240"/>
            <a:ext cx="2222899" cy="22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oogle Shape;369;p17">
            <a:extLst>
              <a:ext uri="{FF2B5EF4-FFF2-40B4-BE49-F238E27FC236}">
                <a16:creationId xmlns:a16="http://schemas.microsoft.com/office/drawing/2014/main" id="{BB7729EC-CDD7-4E06-853A-293DFE5EF1FA}"/>
              </a:ext>
            </a:extLst>
          </p:cNvPr>
          <p:cNvGrpSpPr/>
          <p:nvPr/>
        </p:nvGrpSpPr>
        <p:grpSpPr>
          <a:xfrm>
            <a:off x="309417" y="4517646"/>
            <a:ext cx="773402" cy="773402"/>
            <a:chOff x="0" y="0"/>
            <a:chExt cx="812800" cy="812800"/>
          </a:xfrm>
        </p:grpSpPr>
        <p:sp>
          <p:nvSpPr>
            <p:cNvPr id="66" name="Google Shape;370;p17">
              <a:extLst>
                <a:ext uri="{FF2B5EF4-FFF2-40B4-BE49-F238E27FC236}">
                  <a16:creationId xmlns:a16="http://schemas.microsoft.com/office/drawing/2014/main" id="{1B22A550-5E89-49A4-A681-DA35006467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1;p17">
              <a:extLst>
                <a:ext uri="{FF2B5EF4-FFF2-40B4-BE49-F238E27FC236}">
                  <a16:creationId xmlns:a16="http://schemas.microsoft.com/office/drawing/2014/main" id="{8CDEEF14-CF8C-4196-98AA-43B483EBEFB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375;p17">
            <a:extLst>
              <a:ext uri="{FF2B5EF4-FFF2-40B4-BE49-F238E27FC236}">
                <a16:creationId xmlns:a16="http://schemas.microsoft.com/office/drawing/2014/main" id="{0571BC91-15F1-4775-B928-AAF687CCD774}"/>
              </a:ext>
            </a:extLst>
          </p:cNvPr>
          <p:cNvGrpSpPr/>
          <p:nvPr/>
        </p:nvGrpSpPr>
        <p:grpSpPr>
          <a:xfrm>
            <a:off x="1028700" y="5291048"/>
            <a:ext cx="383187" cy="383187"/>
            <a:chOff x="0" y="0"/>
            <a:chExt cx="812800" cy="812800"/>
          </a:xfrm>
        </p:grpSpPr>
        <p:sp>
          <p:nvSpPr>
            <p:cNvPr id="69" name="Google Shape;376;p17">
              <a:extLst>
                <a:ext uri="{FF2B5EF4-FFF2-40B4-BE49-F238E27FC236}">
                  <a16:creationId xmlns:a16="http://schemas.microsoft.com/office/drawing/2014/main" id="{A999B20D-78A2-42DB-B6C3-BB06F21E5B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7;p17">
              <a:extLst>
                <a:ext uri="{FF2B5EF4-FFF2-40B4-BE49-F238E27FC236}">
                  <a16:creationId xmlns:a16="http://schemas.microsoft.com/office/drawing/2014/main" id="{65501B5F-C267-42EF-8EF1-71704123D16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375;p17">
            <a:extLst>
              <a:ext uri="{FF2B5EF4-FFF2-40B4-BE49-F238E27FC236}">
                <a16:creationId xmlns:a16="http://schemas.microsoft.com/office/drawing/2014/main" id="{9C5A77DC-E73C-4F1E-8905-260522508ABD}"/>
              </a:ext>
            </a:extLst>
          </p:cNvPr>
          <p:cNvGrpSpPr/>
          <p:nvPr/>
        </p:nvGrpSpPr>
        <p:grpSpPr>
          <a:xfrm>
            <a:off x="12897599" y="1984874"/>
            <a:ext cx="383187" cy="383187"/>
            <a:chOff x="0" y="0"/>
            <a:chExt cx="812800" cy="812800"/>
          </a:xfrm>
        </p:grpSpPr>
        <p:sp>
          <p:nvSpPr>
            <p:cNvPr id="72" name="Google Shape;376;p17">
              <a:extLst>
                <a:ext uri="{FF2B5EF4-FFF2-40B4-BE49-F238E27FC236}">
                  <a16:creationId xmlns:a16="http://schemas.microsoft.com/office/drawing/2014/main" id="{C9B95A38-85EE-46EC-A60A-43E0F2E1A0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7;p17">
              <a:extLst>
                <a:ext uri="{FF2B5EF4-FFF2-40B4-BE49-F238E27FC236}">
                  <a16:creationId xmlns:a16="http://schemas.microsoft.com/office/drawing/2014/main" id="{42855C80-903D-46E0-836D-50B3777458D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372;p17">
            <a:extLst>
              <a:ext uri="{FF2B5EF4-FFF2-40B4-BE49-F238E27FC236}">
                <a16:creationId xmlns:a16="http://schemas.microsoft.com/office/drawing/2014/main" id="{21CCC78C-5E2A-472A-956B-D3A96DDD3A3B}"/>
              </a:ext>
            </a:extLst>
          </p:cNvPr>
          <p:cNvGrpSpPr/>
          <p:nvPr/>
        </p:nvGrpSpPr>
        <p:grpSpPr>
          <a:xfrm>
            <a:off x="13089193" y="6393878"/>
            <a:ext cx="773402" cy="773402"/>
            <a:chOff x="0" y="0"/>
            <a:chExt cx="812800" cy="812800"/>
          </a:xfrm>
        </p:grpSpPr>
        <p:sp>
          <p:nvSpPr>
            <p:cNvPr id="75" name="Google Shape;373;p17">
              <a:extLst>
                <a:ext uri="{FF2B5EF4-FFF2-40B4-BE49-F238E27FC236}">
                  <a16:creationId xmlns:a16="http://schemas.microsoft.com/office/drawing/2014/main" id="{9D7019D0-67BB-44BD-AF3F-8514CA64D3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4;p17">
              <a:extLst>
                <a:ext uri="{FF2B5EF4-FFF2-40B4-BE49-F238E27FC236}">
                  <a16:creationId xmlns:a16="http://schemas.microsoft.com/office/drawing/2014/main" id="{C47FE978-4C56-4AA3-BBB3-6C8743CB56F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375;p17">
            <a:extLst>
              <a:ext uri="{FF2B5EF4-FFF2-40B4-BE49-F238E27FC236}">
                <a16:creationId xmlns:a16="http://schemas.microsoft.com/office/drawing/2014/main" id="{BBB3D916-186F-4665-B7CC-7E9B0515FD1E}"/>
              </a:ext>
            </a:extLst>
          </p:cNvPr>
          <p:cNvGrpSpPr/>
          <p:nvPr/>
        </p:nvGrpSpPr>
        <p:grpSpPr>
          <a:xfrm>
            <a:off x="17022518" y="3961885"/>
            <a:ext cx="710311" cy="666233"/>
            <a:chOff x="0" y="0"/>
            <a:chExt cx="812800" cy="812800"/>
          </a:xfrm>
        </p:grpSpPr>
        <p:sp>
          <p:nvSpPr>
            <p:cNvPr id="78" name="Google Shape;376;p17">
              <a:extLst>
                <a:ext uri="{FF2B5EF4-FFF2-40B4-BE49-F238E27FC236}">
                  <a16:creationId xmlns:a16="http://schemas.microsoft.com/office/drawing/2014/main" id="{789FA8D1-56E0-4443-AD4F-2DC2E5165D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;p17">
              <a:extLst>
                <a:ext uri="{FF2B5EF4-FFF2-40B4-BE49-F238E27FC236}">
                  <a16:creationId xmlns:a16="http://schemas.microsoft.com/office/drawing/2014/main" id="{6D5AB7A7-F05A-47E9-9AB8-10EFEC4EB18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372;p17">
            <a:extLst>
              <a:ext uri="{FF2B5EF4-FFF2-40B4-BE49-F238E27FC236}">
                <a16:creationId xmlns:a16="http://schemas.microsoft.com/office/drawing/2014/main" id="{394C897C-3D06-4FA2-8D2E-0D6B1DC2ACF8}"/>
              </a:ext>
            </a:extLst>
          </p:cNvPr>
          <p:cNvGrpSpPr/>
          <p:nvPr/>
        </p:nvGrpSpPr>
        <p:grpSpPr>
          <a:xfrm>
            <a:off x="5648062" y="9148404"/>
            <a:ext cx="773402" cy="773402"/>
            <a:chOff x="0" y="0"/>
            <a:chExt cx="812800" cy="812800"/>
          </a:xfrm>
        </p:grpSpPr>
        <p:sp>
          <p:nvSpPr>
            <p:cNvPr id="90" name="Google Shape;373;p17">
              <a:extLst>
                <a:ext uri="{FF2B5EF4-FFF2-40B4-BE49-F238E27FC236}">
                  <a16:creationId xmlns:a16="http://schemas.microsoft.com/office/drawing/2014/main" id="{28516F88-FDDE-45C8-A803-241C90B509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4;p17">
              <a:extLst>
                <a:ext uri="{FF2B5EF4-FFF2-40B4-BE49-F238E27FC236}">
                  <a16:creationId xmlns:a16="http://schemas.microsoft.com/office/drawing/2014/main" id="{1E532FDE-21D9-41C3-B4CE-FF81CE400E6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375;p17">
            <a:extLst>
              <a:ext uri="{FF2B5EF4-FFF2-40B4-BE49-F238E27FC236}">
                <a16:creationId xmlns:a16="http://schemas.microsoft.com/office/drawing/2014/main" id="{9D5001BB-6185-4312-8FBF-1FF5476B0BC4}"/>
              </a:ext>
            </a:extLst>
          </p:cNvPr>
          <p:cNvGrpSpPr/>
          <p:nvPr/>
        </p:nvGrpSpPr>
        <p:grpSpPr>
          <a:xfrm>
            <a:off x="7071175" y="7368552"/>
            <a:ext cx="383187" cy="383187"/>
            <a:chOff x="0" y="0"/>
            <a:chExt cx="812800" cy="812800"/>
          </a:xfrm>
        </p:grpSpPr>
        <p:sp>
          <p:nvSpPr>
            <p:cNvPr id="93" name="Google Shape;376;p17">
              <a:extLst>
                <a:ext uri="{FF2B5EF4-FFF2-40B4-BE49-F238E27FC236}">
                  <a16:creationId xmlns:a16="http://schemas.microsoft.com/office/drawing/2014/main" id="{55D97ABE-E932-40F3-BE7F-366480C802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7;p17">
              <a:extLst>
                <a:ext uri="{FF2B5EF4-FFF2-40B4-BE49-F238E27FC236}">
                  <a16:creationId xmlns:a16="http://schemas.microsoft.com/office/drawing/2014/main" id="{C7F6DF73-F562-4AFA-8998-D5669FD8BD5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375;p17">
            <a:extLst>
              <a:ext uri="{FF2B5EF4-FFF2-40B4-BE49-F238E27FC236}">
                <a16:creationId xmlns:a16="http://schemas.microsoft.com/office/drawing/2014/main" id="{396C908E-7565-4FF7-9FB8-9632E34E0BF5}"/>
              </a:ext>
            </a:extLst>
          </p:cNvPr>
          <p:cNvGrpSpPr/>
          <p:nvPr/>
        </p:nvGrpSpPr>
        <p:grpSpPr>
          <a:xfrm>
            <a:off x="14014294" y="6770426"/>
            <a:ext cx="383187" cy="383187"/>
            <a:chOff x="0" y="0"/>
            <a:chExt cx="812800" cy="812800"/>
          </a:xfrm>
        </p:grpSpPr>
        <p:sp>
          <p:nvSpPr>
            <p:cNvPr id="105" name="Google Shape;376;p17">
              <a:extLst>
                <a:ext uri="{FF2B5EF4-FFF2-40B4-BE49-F238E27FC236}">
                  <a16:creationId xmlns:a16="http://schemas.microsoft.com/office/drawing/2014/main" id="{4CED4643-8AAB-4DCE-BBEB-9CD9827D62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77;p17">
              <a:extLst>
                <a:ext uri="{FF2B5EF4-FFF2-40B4-BE49-F238E27FC236}">
                  <a16:creationId xmlns:a16="http://schemas.microsoft.com/office/drawing/2014/main" id="{7083528F-DBAA-4736-BE0D-D75AD311665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375;p17">
            <a:extLst>
              <a:ext uri="{FF2B5EF4-FFF2-40B4-BE49-F238E27FC236}">
                <a16:creationId xmlns:a16="http://schemas.microsoft.com/office/drawing/2014/main" id="{FF88CBD4-ECEF-4842-BE72-00E6227F2D20}"/>
              </a:ext>
            </a:extLst>
          </p:cNvPr>
          <p:cNvGrpSpPr/>
          <p:nvPr/>
        </p:nvGrpSpPr>
        <p:grpSpPr>
          <a:xfrm>
            <a:off x="17513259" y="8175859"/>
            <a:ext cx="383187" cy="383187"/>
            <a:chOff x="0" y="0"/>
            <a:chExt cx="812800" cy="812800"/>
          </a:xfrm>
        </p:grpSpPr>
        <p:sp>
          <p:nvSpPr>
            <p:cNvPr id="108" name="Google Shape;376;p17">
              <a:extLst>
                <a:ext uri="{FF2B5EF4-FFF2-40B4-BE49-F238E27FC236}">
                  <a16:creationId xmlns:a16="http://schemas.microsoft.com/office/drawing/2014/main" id="{4AAED615-3A0F-4AD8-8449-B222D3C22F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377;p17">
              <a:extLst>
                <a:ext uri="{FF2B5EF4-FFF2-40B4-BE49-F238E27FC236}">
                  <a16:creationId xmlns:a16="http://schemas.microsoft.com/office/drawing/2014/main" id="{B38FC6BF-B478-4C29-BC04-27E350F0418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375;p17">
            <a:extLst>
              <a:ext uri="{FF2B5EF4-FFF2-40B4-BE49-F238E27FC236}">
                <a16:creationId xmlns:a16="http://schemas.microsoft.com/office/drawing/2014/main" id="{D5A5554D-B726-4F2D-A97F-29363AFFDC36}"/>
              </a:ext>
            </a:extLst>
          </p:cNvPr>
          <p:cNvGrpSpPr/>
          <p:nvPr/>
        </p:nvGrpSpPr>
        <p:grpSpPr>
          <a:xfrm>
            <a:off x="992776" y="3909167"/>
            <a:ext cx="383187" cy="383187"/>
            <a:chOff x="0" y="0"/>
            <a:chExt cx="812800" cy="812800"/>
          </a:xfrm>
        </p:grpSpPr>
        <p:sp>
          <p:nvSpPr>
            <p:cNvPr id="111" name="Google Shape;376;p17">
              <a:extLst>
                <a:ext uri="{FF2B5EF4-FFF2-40B4-BE49-F238E27FC236}">
                  <a16:creationId xmlns:a16="http://schemas.microsoft.com/office/drawing/2014/main" id="{9D66297A-ACA6-48B1-8CF3-EDB83C9B5B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77;p17">
              <a:extLst>
                <a:ext uri="{FF2B5EF4-FFF2-40B4-BE49-F238E27FC236}">
                  <a16:creationId xmlns:a16="http://schemas.microsoft.com/office/drawing/2014/main" id="{98A53FAD-701F-4284-9BA1-03523913CE7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372;p17">
            <a:extLst>
              <a:ext uri="{FF2B5EF4-FFF2-40B4-BE49-F238E27FC236}">
                <a16:creationId xmlns:a16="http://schemas.microsoft.com/office/drawing/2014/main" id="{12E6CE70-52EF-49B3-ACB5-635E6EA6C4C6}"/>
              </a:ext>
            </a:extLst>
          </p:cNvPr>
          <p:cNvGrpSpPr/>
          <p:nvPr/>
        </p:nvGrpSpPr>
        <p:grpSpPr>
          <a:xfrm>
            <a:off x="12009497" y="1488332"/>
            <a:ext cx="773402" cy="773402"/>
            <a:chOff x="0" y="0"/>
            <a:chExt cx="812800" cy="812800"/>
          </a:xfrm>
        </p:grpSpPr>
        <p:sp>
          <p:nvSpPr>
            <p:cNvPr id="114" name="Google Shape;373;p17">
              <a:extLst>
                <a:ext uri="{FF2B5EF4-FFF2-40B4-BE49-F238E27FC236}">
                  <a16:creationId xmlns:a16="http://schemas.microsoft.com/office/drawing/2014/main" id="{53B45026-9822-476B-8C57-7213CB9E95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74;p17">
              <a:extLst>
                <a:ext uri="{FF2B5EF4-FFF2-40B4-BE49-F238E27FC236}">
                  <a16:creationId xmlns:a16="http://schemas.microsoft.com/office/drawing/2014/main" id="{52427057-C864-45CF-98C1-D9A1CD9C144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" name="Прямая соединительная линия 96"/>
          <p:cNvCxnSpPr/>
          <p:nvPr/>
        </p:nvCxnSpPr>
        <p:spPr>
          <a:xfrm>
            <a:off x="9067040" y="5824850"/>
            <a:ext cx="6899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2379296" y="3671227"/>
            <a:ext cx="13448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oogle Shape;372;p17">
            <a:extLst>
              <a:ext uri="{FF2B5EF4-FFF2-40B4-BE49-F238E27FC236}">
                <a16:creationId xmlns:a16="http://schemas.microsoft.com/office/drawing/2014/main" id="{E5AEA3F2-2ACA-4667-ADEC-36044C5DAF2F}"/>
              </a:ext>
            </a:extLst>
          </p:cNvPr>
          <p:cNvGrpSpPr/>
          <p:nvPr/>
        </p:nvGrpSpPr>
        <p:grpSpPr>
          <a:xfrm>
            <a:off x="7504604" y="7615722"/>
            <a:ext cx="773402" cy="773402"/>
            <a:chOff x="0" y="0"/>
            <a:chExt cx="812800" cy="812800"/>
          </a:xfrm>
        </p:grpSpPr>
        <p:sp>
          <p:nvSpPr>
            <p:cNvPr id="85" name="Google Shape;373;p17">
              <a:extLst>
                <a:ext uri="{FF2B5EF4-FFF2-40B4-BE49-F238E27FC236}">
                  <a16:creationId xmlns:a16="http://schemas.microsoft.com/office/drawing/2014/main" id="{B07D42F8-40D6-4E46-A9C3-75D4A9792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74;p17">
              <a:extLst>
                <a:ext uri="{FF2B5EF4-FFF2-40B4-BE49-F238E27FC236}">
                  <a16:creationId xmlns:a16="http://schemas.microsoft.com/office/drawing/2014/main" id="{26044A71-312D-4132-AB3A-E4AB1187F45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/>
          <p:nvPr/>
        </p:nvSpPr>
        <p:spPr>
          <a:xfrm>
            <a:off x="-7190219" y="327339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4823621" y="5091117"/>
            <a:ext cx="13075097" cy="2482701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933891" y="3335065"/>
            <a:ext cx="17055240" cy="1449688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Скругленный прямоугольник 87"/>
          <p:cNvSpPr/>
          <p:nvPr/>
        </p:nvSpPr>
        <p:spPr>
          <a:xfrm>
            <a:off x="933892" y="1895924"/>
            <a:ext cx="8155702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6552160" y="1833501"/>
            <a:ext cx="524047" cy="524047"/>
            <a:chOff x="0" y="0"/>
            <a:chExt cx="812800" cy="812800"/>
          </a:xfrm>
        </p:grpSpPr>
        <p:sp>
          <p:nvSpPr>
            <p:cNvPr id="282" name="Google Shape;28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278;p15">
            <a:extLst>
              <a:ext uri="{FF2B5EF4-FFF2-40B4-BE49-F238E27FC236}">
                <a16:creationId xmlns:a16="http://schemas.microsoft.com/office/drawing/2014/main" id="{DF1A6DA3-1587-4AAF-B529-0FEE973D4CD7}"/>
              </a:ext>
            </a:extLst>
          </p:cNvPr>
          <p:cNvGrpSpPr/>
          <p:nvPr/>
        </p:nvGrpSpPr>
        <p:grpSpPr>
          <a:xfrm>
            <a:off x="10570756" y="832372"/>
            <a:ext cx="785383" cy="761303"/>
            <a:chOff x="0" y="0"/>
            <a:chExt cx="812800" cy="812800"/>
          </a:xfrm>
        </p:grpSpPr>
        <p:sp>
          <p:nvSpPr>
            <p:cNvPr id="83" name="Google Shape;279;p15">
              <a:extLst>
                <a:ext uri="{FF2B5EF4-FFF2-40B4-BE49-F238E27FC236}">
                  <a16:creationId xmlns:a16="http://schemas.microsoft.com/office/drawing/2014/main" id="{046E20E6-B419-4CBA-9F5A-F582F88770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80;p15">
              <a:extLst>
                <a:ext uri="{FF2B5EF4-FFF2-40B4-BE49-F238E27FC236}">
                  <a16:creationId xmlns:a16="http://schemas.microsoft.com/office/drawing/2014/main" id="{C180DE3F-1F70-4B6C-B47D-0FA64CD0E15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278;p15">
            <a:extLst>
              <a:ext uri="{FF2B5EF4-FFF2-40B4-BE49-F238E27FC236}">
                <a16:creationId xmlns:a16="http://schemas.microsoft.com/office/drawing/2014/main" id="{BEAE904F-6F51-426C-B225-2110369A9C97}"/>
              </a:ext>
            </a:extLst>
          </p:cNvPr>
          <p:cNvGrpSpPr/>
          <p:nvPr/>
        </p:nvGrpSpPr>
        <p:grpSpPr>
          <a:xfrm>
            <a:off x="1234930" y="863110"/>
            <a:ext cx="785383" cy="761303"/>
            <a:chOff x="0" y="0"/>
            <a:chExt cx="812800" cy="812800"/>
          </a:xfrm>
        </p:grpSpPr>
        <p:sp>
          <p:nvSpPr>
            <p:cNvPr id="80" name="Google Shape;279;p15">
              <a:extLst>
                <a:ext uri="{FF2B5EF4-FFF2-40B4-BE49-F238E27FC236}">
                  <a16:creationId xmlns:a16="http://schemas.microsoft.com/office/drawing/2014/main" id="{0D498DBC-5746-49C6-A1FC-52DB65E824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80;p15">
              <a:extLst>
                <a:ext uri="{FF2B5EF4-FFF2-40B4-BE49-F238E27FC236}">
                  <a16:creationId xmlns:a16="http://schemas.microsoft.com/office/drawing/2014/main" id="{C7AC0045-3764-4F9B-A95C-48B40A38568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278;p15">
            <a:extLst>
              <a:ext uri="{FF2B5EF4-FFF2-40B4-BE49-F238E27FC236}">
                <a16:creationId xmlns:a16="http://schemas.microsoft.com/office/drawing/2014/main" id="{2C5635E1-34F7-4DCA-9A98-3484B6461B95}"/>
              </a:ext>
            </a:extLst>
          </p:cNvPr>
          <p:cNvGrpSpPr/>
          <p:nvPr/>
        </p:nvGrpSpPr>
        <p:grpSpPr>
          <a:xfrm>
            <a:off x="17374671" y="8210552"/>
            <a:ext cx="524047" cy="524047"/>
            <a:chOff x="0" y="0"/>
            <a:chExt cx="812800" cy="812800"/>
          </a:xfrm>
        </p:grpSpPr>
        <p:sp>
          <p:nvSpPr>
            <p:cNvPr id="62" name="Google Shape;279;p15">
              <a:extLst>
                <a:ext uri="{FF2B5EF4-FFF2-40B4-BE49-F238E27FC236}">
                  <a16:creationId xmlns:a16="http://schemas.microsoft.com/office/drawing/2014/main" id="{5C831423-8BD3-44D7-89E0-B269909ACB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80;p15">
              <a:extLst>
                <a:ext uri="{FF2B5EF4-FFF2-40B4-BE49-F238E27FC236}">
                  <a16:creationId xmlns:a16="http://schemas.microsoft.com/office/drawing/2014/main" id="{AB22F375-8857-4C0B-B28A-BD402878660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/>
          <p:nvPr/>
        </p:nvSpPr>
        <p:spPr>
          <a:xfrm rot="-505894">
            <a:off x="-4372741" y="-6777501"/>
            <a:ext cx="11385725" cy="951712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-7278163" y="3998800"/>
            <a:ext cx="11387252" cy="95183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14888736" y="-7169018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5"/>
          <p:cNvGrpSpPr/>
          <p:nvPr/>
        </p:nvGrpSpPr>
        <p:grpSpPr>
          <a:xfrm>
            <a:off x="15316200" y="1451476"/>
            <a:ext cx="773402" cy="773402"/>
            <a:chOff x="0" y="0"/>
            <a:chExt cx="812800" cy="812800"/>
          </a:xfrm>
        </p:grpSpPr>
        <p:sp>
          <p:nvSpPr>
            <p:cNvPr id="276" name="Google Shape;27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5"/>
          <p:cNvGrpSpPr/>
          <p:nvPr/>
        </p:nvGrpSpPr>
        <p:grpSpPr>
          <a:xfrm>
            <a:off x="5471914" y="8543874"/>
            <a:ext cx="524047" cy="524047"/>
            <a:chOff x="0" y="0"/>
            <a:chExt cx="812800" cy="812800"/>
          </a:xfrm>
        </p:grpSpPr>
        <p:sp>
          <p:nvSpPr>
            <p:cNvPr id="279" name="Google Shape;27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14277703" y="1329116"/>
            <a:ext cx="383187" cy="383187"/>
            <a:chOff x="0" y="0"/>
            <a:chExt cx="812800" cy="812800"/>
          </a:xfrm>
        </p:grpSpPr>
        <p:sp>
          <p:nvSpPr>
            <p:cNvPr id="285" name="Google Shape;28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5"/>
          <p:cNvGrpSpPr/>
          <p:nvPr/>
        </p:nvGrpSpPr>
        <p:grpSpPr>
          <a:xfrm>
            <a:off x="5771765" y="8153446"/>
            <a:ext cx="247388" cy="247388"/>
            <a:chOff x="0" y="0"/>
            <a:chExt cx="812800" cy="812800"/>
          </a:xfrm>
        </p:grpSpPr>
        <p:sp>
          <p:nvSpPr>
            <p:cNvPr id="288" name="Google Shape;28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5"/>
          <p:cNvSpPr txBox="1"/>
          <p:nvPr/>
        </p:nvSpPr>
        <p:spPr>
          <a:xfrm>
            <a:off x="1260923" y="2164343"/>
            <a:ext cx="9540792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FFFFFF"/>
                </a:solidFill>
                <a:latin typeface="Dela Gothic One"/>
                <a:ea typeface="Dela Gothic One"/>
                <a:sym typeface="Dela Gothic One"/>
              </a:rPr>
              <a:t>Источники энтропии</a:t>
            </a:r>
            <a:endParaRPr sz="4800" dirty="0"/>
          </a:p>
        </p:txBody>
      </p:sp>
      <p:grpSp>
        <p:nvGrpSpPr>
          <p:cNvPr id="34" name="Google Shape;134;p12">
            <a:extLst>
              <a:ext uri="{FF2B5EF4-FFF2-40B4-BE49-F238E27FC236}">
                <a16:creationId xmlns:a16="http://schemas.microsoft.com/office/drawing/2014/main" id="{1FF7666F-D394-48A7-A05B-CA0759DF4041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35" name="Google Shape;135;p12">
              <a:extLst>
                <a:ext uri="{FF2B5EF4-FFF2-40B4-BE49-F238E27FC236}">
                  <a16:creationId xmlns:a16="http://schemas.microsoft.com/office/drawing/2014/main" id="{EC0DA8A8-64A0-4E69-9D89-8B027356A107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40" name="Google Shape;136;p12">
                <a:extLst>
                  <a:ext uri="{FF2B5EF4-FFF2-40B4-BE49-F238E27FC236}">
                    <a16:creationId xmlns:a16="http://schemas.microsoft.com/office/drawing/2014/main" id="{11FCE247-B2FA-4D93-9A4C-DC7D2A8F7C3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37;p12">
                <a:extLst>
                  <a:ext uri="{FF2B5EF4-FFF2-40B4-BE49-F238E27FC236}">
                    <a16:creationId xmlns:a16="http://schemas.microsoft.com/office/drawing/2014/main" id="{1B084F82-DDF9-4AB1-B53B-30E8E2ECFD54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138;p12">
              <a:extLst>
                <a:ext uri="{FF2B5EF4-FFF2-40B4-BE49-F238E27FC236}">
                  <a16:creationId xmlns:a16="http://schemas.microsoft.com/office/drawing/2014/main" id="{B2C2BD77-D4FD-4662-9D51-863E18484BC6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38" name="Google Shape;139;p12">
                <a:extLst>
                  <a:ext uri="{FF2B5EF4-FFF2-40B4-BE49-F238E27FC236}">
                    <a16:creationId xmlns:a16="http://schemas.microsoft.com/office/drawing/2014/main" id="{7A96F72D-8B08-44E8-B199-D5DC03B5A51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40;p12">
                <a:extLst>
                  <a:ext uri="{FF2B5EF4-FFF2-40B4-BE49-F238E27FC236}">
                    <a16:creationId xmlns:a16="http://schemas.microsoft.com/office/drawing/2014/main" id="{42CEDB9E-4E36-4658-BBEA-AADE3CD5245B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142;p12">
              <a:extLst>
                <a:ext uri="{FF2B5EF4-FFF2-40B4-BE49-F238E27FC236}">
                  <a16:creationId xmlns:a16="http://schemas.microsoft.com/office/drawing/2014/main" id="{C5544CE1-CB46-4636-A86B-F7D8BBF392E5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FB5A9402-8E3D-4F7D-B53B-04CAC7BE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055" y="8628444"/>
            <a:ext cx="1676210" cy="10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7DFE7C-E913-42C3-A1F6-C4889CE3E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05" y="5091117"/>
            <a:ext cx="1172314" cy="762004"/>
          </a:xfrm>
          <a:prstGeom prst="rect">
            <a:avLst/>
          </a:prstGeom>
        </p:spPr>
      </p:pic>
      <p:pic>
        <p:nvPicPr>
          <p:cNvPr id="53" name="Picture 8" descr="Picture background">
            <a:extLst>
              <a:ext uri="{FF2B5EF4-FFF2-40B4-BE49-F238E27FC236}">
                <a16:creationId xmlns:a16="http://schemas.microsoft.com/office/drawing/2014/main" id="{5979F8E5-FC8F-4273-8356-C2E5CBC0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158" y="8186007"/>
            <a:ext cx="814164" cy="5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Picture background">
            <a:extLst>
              <a:ext uri="{FF2B5EF4-FFF2-40B4-BE49-F238E27FC236}">
                <a16:creationId xmlns:a16="http://schemas.microsoft.com/office/drawing/2014/main" id="{F80AB4EB-AA15-481B-A0D1-B308A415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263" y="8857020"/>
            <a:ext cx="814164" cy="5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Picture background">
            <a:extLst>
              <a:ext uri="{FF2B5EF4-FFF2-40B4-BE49-F238E27FC236}">
                <a16:creationId xmlns:a16="http://schemas.microsoft.com/office/drawing/2014/main" id="{D01DE1F8-AFFE-44CE-A8B6-8E08B0897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932" y="2522817"/>
            <a:ext cx="814164" cy="5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DDD6E34-31CE-4DBF-B430-88EA8F15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218" y="5548775"/>
            <a:ext cx="681261" cy="4428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B4CCB0-1FFA-4773-A84A-8B11A305030F}"/>
              </a:ext>
            </a:extLst>
          </p:cNvPr>
          <p:cNvSpPr/>
          <p:nvPr/>
        </p:nvSpPr>
        <p:spPr>
          <a:xfrm>
            <a:off x="5150865" y="5036903"/>
            <a:ext cx="126445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3200" dirty="0">
              <a:solidFill>
                <a:schemeClr val="bg1"/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Непредсказуемость траекторий движения каждой рыбы обусловлена сложным взаимодействием внутренних и внешних факторов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5D23CE-9A54-467B-A902-FCD4041A12FF}"/>
              </a:ext>
            </a:extLst>
          </p:cNvPr>
          <p:cNvSpPr/>
          <p:nvPr/>
        </p:nvSpPr>
        <p:spPr>
          <a:xfrm>
            <a:off x="1261778" y="3479780"/>
            <a:ext cx="161181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Источником энтропии для нашего генератора случайных чисел служит положение рыбок в аквариуме</a:t>
            </a:r>
          </a:p>
        </p:txBody>
      </p:sp>
      <p:pic>
        <p:nvPicPr>
          <p:cNvPr id="59" name="Picture 8" descr="Picture background">
            <a:extLst>
              <a:ext uri="{FF2B5EF4-FFF2-40B4-BE49-F238E27FC236}">
                <a16:creationId xmlns:a16="http://schemas.microsoft.com/office/drawing/2014/main" id="{ACC8039E-9250-4223-A2AC-99264945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51" y="8674364"/>
            <a:ext cx="651449" cy="42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Picture background">
            <a:extLst>
              <a:ext uri="{FF2B5EF4-FFF2-40B4-BE49-F238E27FC236}">
                <a16:creationId xmlns:a16="http://schemas.microsoft.com/office/drawing/2014/main" id="{2A025F87-978E-46E1-8207-A29CA3E0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872" y="1864273"/>
            <a:ext cx="648329" cy="42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oogle Shape;278;p15">
            <a:extLst>
              <a:ext uri="{FF2B5EF4-FFF2-40B4-BE49-F238E27FC236}">
                <a16:creationId xmlns:a16="http://schemas.microsoft.com/office/drawing/2014/main" id="{787DA76E-DD25-4B0F-8ABF-27847D7B3B88}"/>
              </a:ext>
            </a:extLst>
          </p:cNvPr>
          <p:cNvGrpSpPr/>
          <p:nvPr/>
        </p:nvGrpSpPr>
        <p:grpSpPr>
          <a:xfrm>
            <a:off x="11608615" y="8703359"/>
            <a:ext cx="920842" cy="888609"/>
            <a:chOff x="0" y="0"/>
            <a:chExt cx="812800" cy="812800"/>
          </a:xfrm>
        </p:grpSpPr>
        <p:sp>
          <p:nvSpPr>
            <p:cNvPr id="65" name="Google Shape;279;p15">
              <a:extLst>
                <a:ext uri="{FF2B5EF4-FFF2-40B4-BE49-F238E27FC236}">
                  <a16:creationId xmlns:a16="http://schemas.microsoft.com/office/drawing/2014/main" id="{D4321477-DFC1-4BD5-8990-497E37833B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80;p15">
              <a:extLst>
                <a:ext uri="{FF2B5EF4-FFF2-40B4-BE49-F238E27FC236}">
                  <a16:creationId xmlns:a16="http://schemas.microsoft.com/office/drawing/2014/main" id="{FA064AC0-3598-48FE-A30A-ACC685E452A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278;p15">
            <a:extLst>
              <a:ext uri="{FF2B5EF4-FFF2-40B4-BE49-F238E27FC236}">
                <a16:creationId xmlns:a16="http://schemas.microsoft.com/office/drawing/2014/main" id="{67A62BA7-45A1-4E4D-A80F-6502625CF10A}"/>
              </a:ext>
            </a:extLst>
          </p:cNvPr>
          <p:cNvGrpSpPr/>
          <p:nvPr/>
        </p:nvGrpSpPr>
        <p:grpSpPr>
          <a:xfrm>
            <a:off x="10998239" y="8562298"/>
            <a:ext cx="524047" cy="524047"/>
            <a:chOff x="0" y="0"/>
            <a:chExt cx="812800" cy="812800"/>
          </a:xfrm>
        </p:grpSpPr>
        <p:sp>
          <p:nvSpPr>
            <p:cNvPr id="68" name="Google Shape;279;p15">
              <a:extLst>
                <a:ext uri="{FF2B5EF4-FFF2-40B4-BE49-F238E27FC236}">
                  <a16:creationId xmlns:a16="http://schemas.microsoft.com/office/drawing/2014/main" id="{5D699A97-3081-4926-BB8C-6A9F6E0719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80;p15">
              <a:extLst>
                <a:ext uri="{FF2B5EF4-FFF2-40B4-BE49-F238E27FC236}">
                  <a16:creationId xmlns:a16="http://schemas.microsoft.com/office/drawing/2014/main" id="{69DF04C5-70FF-4BB4-B799-5E935E20104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278;p15">
            <a:extLst>
              <a:ext uri="{FF2B5EF4-FFF2-40B4-BE49-F238E27FC236}">
                <a16:creationId xmlns:a16="http://schemas.microsoft.com/office/drawing/2014/main" id="{6B61CA8F-2974-48F5-B894-11F0BC210BFC}"/>
              </a:ext>
            </a:extLst>
          </p:cNvPr>
          <p:cNvGrpSpPr/>
          <p:nvPr/>
        </p:nvGrpSpPr>
        <p:grpSpPr>
          <a:xfrm>
            <a:off x="12688364" y="9067921"/>
            <a:ext cx="378282" cy="362121"/>
            <a:chOff x="0" y="0"/>
            <a:chExt cx="812800" cy="812800"/>
          </a:xfrm>
        </p:grpSpPr>
        <p:sp>
          <p:nvSpPr>
            <p:cNvPr id="71" name="Google Shape;279;p15">
              <a:extLst>
                <a:ext uri="{FF2B5EF4-FFF2-40B4-BE49-F238E27FC236}">
                  <a16:creationId xmlns:a16="http://schemas.microsoft.com/office/drawing/2014/main" id="{917F4CD6-C2EC-4150-BDBE-2F7B4A5614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80;p15">
              <a:extLst>
                <a:ext uri="{FF2B5EF4-FFF2-40B4-BE49-F238E27FC236}">
                  <a16:creationId xmlns:a16="http://schemas.microsoft.com/office/drawing/2014/main" id="{466D1F4D-F266-46E4-9505-DE293203110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284;p15">
            <a:extLst>
              <a:ext uri="{FF2B5EF4-FFF2-40B4-BE49-F238E27FC236}">
                <a16:creationId xmlns:a16="http://schemas.microsoft.com/office/drawing/2014/main" id="{FF75DB8B-9E08-41D7-BD5C-341056D38AFD}"/>
              </a:ext>
            </a:extLst>
          </p:cNvPr>
          <p:cNvGrpSpPr/>
          <p:nvPr/>
        </p:nvGrpSpPr>
        <p:grpSpPr>
          <a:xfrm>
            <a:off x="2165052" y="1469656"/>
            <a:ext cx="383187" cy="383187"/>
            <a:chOff x="0" y="0"/>
            <a:chExt cx="812800" cy="812800"/>
          </a:xfrm>
        </p:grpSpPr>
        <p:sp>
          <p:nvSpPr>
            <p:cNvPr id="86" name="Google Shape;285;p15">
              <a:extLst>
                <a:ext uri="{FF2B5EF4-FFF2-40B4-BE49-F238E27FC236}">
                  <a16:creationId xmlns:a16="http://schemas.microsoft.com/office/drawing/2014/main" id="{1A114A61-9608-4710-B84B-3599AEC470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86;p15">
              <a:extLst>
                <a:ext uri="{FF2B5EF4-FFF2-40B4-BE49-F238E27FC236}">
                  <a16:creationId xmlns:a16="http://schemas.microsoft.com/office/drawing/2014/main" id="{37E068D0-AF82-42B8-B401-D298A658552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327;p16">
            <a:extLst>
              <a:ext uri="{FF2B5EF4-FFF2-40B4-BE49-F238E27FC236}">
                <a16:creationId xmlns:a16="http://schemas.microsoft.com/office/drawing/2014/main" id="{59AE92FA-7652-4FA9-A07A-B8C76FA87DA1}"/>
              </a:ext>
            </a:extLst>
          </p:cNvPr>
          <p:cNvGrpSpPr/>
          <p:nvPr/>
        </p:nvGrpSpPr>
        <p:grpSpPr>
          <a:xfrm>
            <a:off x="16905183" y="225079"/>
            <a:ext cx="773402" cy="773402"/>
            <a:chOff x="0" y="0"/>
            <a:chExt cx="812800" cy="812800"/>
          </a:xfrm>
        </p:grpSpPr>
        <p:sp>
          <p:nvSpPr>
            <p:cNvPr id="100" name="Google Shape;328;p16">
              <a:extLst>
                <a:ext uri="{FF2B5EF4-FFF2-40B4-BE49-F238E27FC236}">
                  <a16:creationId xmlns:a16="http://schemas.microsoft.com/office/drawing/2014/main" id="{60D3357C-B51E-44CA-AADE-A67C4C3FD6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329;p16">
              <a:extLst>
                <a:ext uri="{FF2B5EF4-FFF2-40B4-BE49-F238E27FC236}">
                  <a16:creationId xmlns:a16="http://schemas.microsoft.com/office/drawing/2014/main" id="{3B4620B1-7331-4018-AAA2-D4120765BEB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327;p16">
            <a:extLst>
              <a:ext uri="{FF2B5EF4-FFF2-40B4-BE49-F238E27FC236}">
                <a16:creationId xmlns:a16="http://schemas.microsoft.com/office/drawing/2014/main" id="{F27F6960-E8A4-4390-BC83-BAAE39CE8B9D}"/>
              </a:ext>
            </a:extLst>
          </p:cNvPr>
          <p:cNvGrpSpPr/>
          <p:nvPr/>
        </p:nvGrpSpPr>
        <p:grpSpPr>
          <a:xfrm>
            <a:off x="2195105" y="895741"/>
            <a:ext cx="773402" cy="773402"/>
            <a:chOff x="0" y="0"/>
            <a:chExt cx="812800" cy="812800"/>
          </a:xfrm>
        </p:grpSpPr>
        <p:sp>
          <p:nvSpPr>
            <p:cNvPr id="97" name="Google Shape;328;p16">
              <a:extLst>
                <a:ext uri="{FF2B5EF4-FFF2-40B4-BE49-F238E27FC236}">
                  <a16:creationId xmlns:a16="http://schemas.microsoft.com/office/drawing/2014/main" id="{9B0C5121-D44B-4699-827D-7F11C55DF2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29;p16">
              <a:extLst>
                <a:ext uri="{FF2B5EF4-FFF2-40B4-BE49-F238E27FC236}">
                  <a16:creationId xmlns:a16="http://schemas.microsoft.com/office/drawing/2014/main" id="{E1062C75-816F-4C4B-B94D-8BEC7099C77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336;p16">
            <a:extLst>
              <a:ext uri="{FF2B5EF4-FFF2-40B4-BE49-F238E27FC236}">
                <a16:creationId xmlns:a16="http://schemas.microsoft.com/office/drawing/2014/main" id="{84FBA0E9-3309-4FEB-8003-9318A3C88923}"/>
              </a:ext>
            </a:extLst>
          </p:cNvPr>
          <p:cNvGrpSpPr/>
          <p:nvPr/>
        </p:nvGrpSpPr>
        <p:grpSpPr>
          <a:xfrm>
            <a:off x="3759840" y="1533124"/>
            <a:ext cx="383187" cy="383187"/>
            <a:chOff x="0" y="0"/>
            <a:chExt cx="812800" cy="812800"/>
          </a:xfrm>
        </p:grpSpPr>
        <p:sp>
          <p:nvSpPr>
            <p:cNvPr id="94" name="Google Shape;337;p16">
              <a:extLst>
                <a:ext uri="{FF2B5EF4-FFF2-40B4-BE49-F238E27FC236}">
                  <a16:creationId xmlns:a16="http://schemas.microsoft.com/office/drawing/2014/main" id="{4CBCA32A-31F2-4982-8DA3-C8CCEF57FE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38;p16">
              <a:extLst>
                <a:ext uri="{FF2B5EF4-FFF2-40B4-BE49-F238E27FC236}">
                  <a16:creationId xmlns:a16="http://schemas.microsoft.com/office/drawing/2014/main" id="{6CB55E26-F725-4F1A-B86C-35E4316CD39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336;p16">
            <a:extLst>
              <a:ext uri="{FF2B5EF4-FFF2-40B4-BE49-F238E27FC236}">
                <a16:creationId xmlns:a16="http://schemas.microsoft.com/office/drawing/2014/main" id="{29F362CB-1977-4AE2-BCA2-ADA26E55F32D}"/>
              </a:ext>
            </a:extLst>
          </p:cNvPr>
          <p:cNvGrpSpPr/>
          <p:nvPr/>
        </p:nvGrpSpPr>
        <p:grpSpPr>
          <a:xfrm>
            <a:off x="6980321" y="8242708"/>
            <a:ext cx="383187" cy="383187"/>
            <a:chOff x="0" y="0"/>
            <a:chExt cx="812800" cy="812800"/>
          </a:xfrm>
        </p:grpSpPr>
        <p:sp>
          <p:nvSpPr>
            <p:cNvPr id="91" name="Google Shape;337;p16">
              <a:extLst>
                <a:ext uri="{FF2B5EF4-FFF2-40B4-BE49-F238E27FC236}">
                  <a16:creationId xmlns:a16="http://schemas.microsoft.com/office/drawing/2014/main" id="{80F389AD-74FC-4E2D-AD29-9CAC248074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38;p16">
              <a:extLst>
                <a:ext uri="{FF2B5EF4-FFF2-40B4-BE49-F238E27FC236}">
                  <a16:creationId xmlns:a16="http://schemas.microsoft.com/office/drawing/2014/main" id="{4DA3F92D-D2CF-4B52-A5A3-AC0937340D6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6"/>
          <p:cNvGrpSpPr/>
          <p:nvPr/>
        </p:nvGrpSpPr>
        <p:grpSpPr>
          <a:xfrm>
            <a:off x="15773430" y="1889839"/>
            <a:ext cx="383187" cy="383187"/>
            <a:chOff x="0" y="0"/>
            <a:chExt cx="812800" cy="812800"/>
          </a:xfrm>
        </p:grpSpPr>
        <p:sp>
          <p:nvSpPr>
            <p:cNvPr id="334" name="Google Shape;334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6"/>
          <p:cNvGrpSpPr/>
          <p:nvPr/>
        </p:nvGrpSpPr>
        <p:grpSpPr>
          <a:xfrm>
            <a:off x="1485506" y="8101751"/>
            <a:ext cx="773402" cy="773402"/>
            <a:chOff x="0" y="0"/>
            <a:chExt cx="812800" cy="812800"/>
          </a:xfrm>
        </p:grpSpPr>
        <p:sp>
          <p:nvSpPr>
            <p:cNvPr id="331" name="Google Shape;33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327;p16">
            <a:extLst>
              <a:ext uri="{FF2B5EF4-FFF2-40B4-BE49-F238E27FC236}">
                <a16:creationId xmlns:a16="http://schemas.microsoft.com/office/drawing/2014/main" id="{AF9AC831-C480-46E7-86B1-343860A1ECE1}"/>
              </a:ext>
            </a:extLst>
          </p:cNvPr>
          <p:cNvGrpSpPr/>
          <p:nvPr/>
        </p:nvGrpSpPr>
        <p:grpSpPr>
          <a:xfrm>
            <a:off x="10059493" y="6253243"/>
            <a:ext cx="773402" cy="773402"/>
            <a:chOff x="0" y="0"/>
            <a:chExt cx="812800" cy="812800"/>
          </a:xfrm>
        </p:grpSpPr>
        <p:sp>
          <p:nvSpPr>
            <p:cNvPr id="70" name="Google Shape;328;p16">
              <a:extLst>
                <a:ext uri="{FF2B5EF4-FFF2-40B4-BE49-F238E27FC236}">
                  <a16:creationId xmlns:a16="http://schemas.microsoft.com/office/drawing/2014/main" id="{596CC78C-CD88-41AD-9C0D-3F8529D425C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29;p16">
              <a:extLst>
                <a:ext uri="{FF2B5EF4-FFF2-40B4-BE49-F238E27FC236}">
                  <a16:creationId xmlns:a16="http://schemas.microsoft.com/office/drawing/2014/main" id="{D33A71A8-6337-4889-97B4-5EC1F325DF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327;p16">
            <a:extLst>
              <a:ext uri="{FF2B5EF4-FFF2-40B4-BE49-F238E27FC236}">
                <a16:creationId xmlns:a16="http://schemas.microsoft.com/office/drawing/2014/main" id="{66FF8405-DB63-432E-84BE-71061EB0DC10}"/>
              </a:ext>
            </a:extLst>
          </p:cNvPr>
          <p:cNvGrpSpPr/>
          <p:nvPr/>
        </p:nvGrpSpPr>
        <p:grpSpPr>
          <a:xfrm>
            <a:off x="15660206" y="6173039"/>
            <a:ext cx="773402" cy="773402"/>
            <a:chOff x="0" y="0"/>
            <a:chExt cx="812800" cy="812800"/>
          </a:xfrm>
        </p:grpSpPr>
        <p:sp>
          <p:nvSpPr>
            <p:cNvPr id="67" name="Google Shape;328;p16">
              <a:extLst>
                <a:ext uri="{FF2B5EF4-FFF2-40B4-BE49-F238E27FC236}">
                  <a16:creationId xmlns:a16="http://schemas.microsoft.com/office/drawing/2014/main" id="{ABDA2C7D-D995-44E3-99FB-C23E00F518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29;p16">
              <a:extLst>
                <a:ext uri="{FF2B5EF4-FFF2-40B4-BE49-F238E27FC236}">
                  <a16:creationId xmlns:a16="http://schemas.microsoft.com/office/drawing/2014/main" id="{D48590AD-764C-48CF-BC9D-FA194CCE952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327;p16">
            <a:extLst>
              <a:ext uri="{FF2B5EF4-FFF2-40B4-BE49-F238E27FC236}">
                <a16:creationId xmlns:a16="http://schemas.microsoft.com/office/drawing/2014/main" id="{45C05559-D63D-417D-A523-5ECBA81EEF2F}"/>
              </a:ext>
            </a:extLst>
          </p:cNvPr>
          <p:cNvGrpSpPr/>
          <p:nvPr/>
        </p:nvGrpSpPr>
        <p:grpSpPr>
          <a:xfrm>
            <a:off x="13355265" y="3041543"/>
            <a:ext cx="773402" cy="773402"/>
            <a:chOff x="0" y="0"/>
            <a:chExt cx="812800" cy="812800"/>
          </a:xfrm>
        </p:grpSpPr>
        <p:sp>
          <p:nvSpPr>
            <p:cNvPr id="64" name="Google Shape;328;p16">
              <a:extLst>
                <a:ext uri="{FF2B5EF4-FFF2-40B4-BE49-F238E27FC236}">
                  <a16:creationId xmlns:a16="http://schemas.microsoft.com/office/drawing/2014/main" id="{BDE095F0-D256-460A-A5BD-2927B4ECF7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29;p16">
              <a:extLst>
                <a:ext uri="{FF2B5EF4-FFF2-40B4-BE49-F238E27FC236}">
                  <a16:creationId xmlns:a16="http://schemas.microsoft.com/office/drawing/2014/main" id="{B8B0406A-EF33-4A29-97B5-DEDE464B3EB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327;p16">
            <a:extLst>
              <a:ext uri="{FF2B5EF4-FFF2-40B4-BE49-F238E27FC236}">
                <a16:creationId xmlns:a16="http://schemas.microsoft.com/office/drawing/2014/main" id="{62220AF2-BA25-418B-AC61-13AEFDEC4E53}"/>
              </a:ext>
            </a:extLst>
          </p:cNvPr>
          <p:cNvGrpSpPr/>
          <p:nvPr/>
        </p:nvGrpSpPr>
        <p:grpSpPr>
          <a:xfrm>
            <a:off x="10411663" y="936307"/>
            <a:ext cx="773402" cy="773402"/>
            <a:chOff x="0" y="0"/>
            <a:chExt cx="812800" cy="812800"/>
          </a:xfrm>
        </p:grpSpPr>
        <p:sp>
          <p:nvSpPr>
            <p:cNvPr id="58" name="Google Shape;328;p16">
              <a:extLst>
                <a:ext uri="{FF2B5EF4-FFF2-40B4-BE49-F238E27FC236}">
                  <a16:creationId xmlns:a16="http://schemas.microsoft.com/office/drawing/2014/main" id="{008EA4EF-13F7-420B-9F1D-57B290A05E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29;p16">
              <a:extLst>
                <a:ext uri="{FF2B5EF4-FFF2-40B4-BE49-F238E27FC236}">
                  <a16:creationId xmlns:a16="http://schemas.microsoft.com/office/drawing/2014/main" id="{AC039783-F28D-4C1F-AEEE-83FA38CEB6B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16"/>
          <p:cNvGrpSpPr/>
          <p:nvPr/>
        </p:nvGrpSpPr>
        <p:grpSpPr>
          <a:xfrm>
            <a:off x="1488428" y="2768804"/>
            <a:ext cx="773402" cy="773402"/>
            <a:chOff x="0" y="0"/>
            <a:chExt cx="812800" cy="812800"/>
          </a:xfrm>
        </p:grpSpPr>
        <p:sp>
          <p:nvSpPr>
            <p:cNvPr id="328" name="Google Shape;32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Скругленный прямоугольник 73">
            <a:extLst>
              <a:ext uri="{FF2B5EF4-FFF2-40B4-BE49-F238E27FC236}">
                <a16:creationId xmlns:a16="http://schemas.microsoft.com/office/drawing/2014/main" id="{6BE77DF1-E939-47F8-B7DD-5FE0450DFF57}"/>
              </a:ext>
            </a:extLst>
          </p:cNvPr>
          <p:cNvSpPr/>
          <p:nvPr/>
        </p:nvSpPr>
        <p:spPr>
          <a:xfrm>
            <a:off x="7462016" y="5531160"/>
            <a:ext cx="4904155" cy="110878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кругленный прямоугольник 73">
            <a:extLst>
              <a:ext uri="{FF2B5EF4-FFF2-40B4-BE49-F238E27FC236}">
                <a16:creationId xmlns:a16="http://schemas.microsoft.com/office/drawing/2014/main" id="{BA66CF21-0D94-4EA8-A0EC-FF0485B1B2C8}"/>
              </a:ext>
            </a:extLst>
          </p:cNvPr>
          <p:cNvSpPr/>
          <p:nvPr/>
        </p:nvSpPr>
        <p:spPr>
          <a:xfrm>
            <a:off x="3929951" y="1758332"/>
            <a:ext cx="4692251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7" name="Google Shape;297;p16"/>
          <p:cNvSpPr/>
          <p:nvPr/>
        </p:nvSpPr>
        <p:spPr>
          <a:xfrm>
            <a:off x="15587359" y="1420318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-2234051" y="7474075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16840492" y="2352048"/>
            <a:ext cx="7995475" cy="66832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 rot="-3480200">
            <a:off x="-4490932" y="-400914"/>
            <a:ext cx="7995475" cy="66832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/>
          <p:nvPr/>
        </p:nvSpPr>
        <p:spPr>
          <a:xfrm rot="-3016330">
            <a:off x="-8669038" y="-2405070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6"/>
          <p:cNvGrpSpPr/>
          <p:nvPr/>
        </p:nvGrpSpPr>
        <p:grpSpPr>
          <a:xfrm>
            <a:off x="1680613" y="4951906"/>
            <a:ext cx="383187" cy="383187"/>
            <a:chOff x="0" y="0"/>
            <a:chExt cx="812800" cy="812800"/>
          </a:xfrm>
        </p:grpSpPr>
        <p:sp>
          <p:nvSpPr>
            <p:cNvPr id="337" name="Google Shape;33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134;p12">
            <a:extLst>
              <a:ext uri="{FF2B5EF4-FFF2-40B4-BE49-F238E27FC236}">
                <a16:creationId xmlns:a16="http://schemas.microsoft.com/office/drawing/2014/main" id="{62EC968D-71F8-4AB3-89DD-3A75FA106D38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45" name="Google Shape;135;p12">
              <a:extLst>
                <a:ext uri="{FF2B5EF4-FFF2-40B4-BE49-F238E27FC236}">
                  <a16:creationId xmlns:a16="http://schemas.microsoft.com/office/drawing/2014/main" id="{3AE80C62-CFE0-4A0A-A599-61E4F534FD00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50" name="Google Shape;136;p12">
                <a:extLst>
                  <a:ext uri="{FF2B5EF4-FFF2-40B4-BE49-F238E27FC236}">
                    <a16:creationId xmlns:a16="http://schemas.microsoft.com/office/drawing/2014/main" id="{661E2A44-5E42-4FB7-892C-EF30D55D9C6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37;p12">
                <a:extLst>
                  <a:ext uri="{FF2B5EF4-FFF2-40B4-BE49-F238E27FC236}">
                    <a16:creationId xmlns:a16="http://schemas.microsoft.com/office/drawing/2014/main" id="{B68D52BF-BA75-4FA5-B0D1-712F0C7FC913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138;p12">
              <a:extLst>
                <a:ext uri="{FF2B5EF4-FFF2-40B4-BE49-F238E27FC236}">
                  <a16:creationId xmlns:a16="http://schemas.microsoft.com/office/drawing/2014/main" id="{D1667C73-340F-4928-A4E6-139FBA55DC81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48" name="Google Shape;139;p12">
                <a:extLst>
                  <a:ext uri="{FF2B5EF4-FFF2-40B4-BE49-F238E27FC236}">
                    <a16:creationId xmlns:a16="http://schemas.microsoft.com/office/drawing/2014/main" id="{456FD49D-E222-4EEB-B0D6-5DB6B388E8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40;p12">
                <a:extLst>
                  <a:ext uri="{FF2B5EF4-FFF2-40B4-BE49-F238E27FC236}">
                    <a16:creationId xmlns:a16="http://schemas.microsoft.com/office/drawing/2014/main" id="{0818A01E-F3A1-4440-BD74-E6B6C6AFB658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" name="Google Shape;142;p12">
              <a:extLst>
                <a:ext uri="{FF2B5EF4-FFF2-40B4-BE49-F238E27FC236}">
                  <a16:creationId xmlns:a16="http://schemas.microsoft.com/office/drawing/2014/main" id="{BB2245DB-A6C4-436C-BD4B-EF349C4A2077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9B0FAC-C022-4050-A87B-0EB76419EBFB}"/>
              </a:ext>
            </a:extLst>
          </p:cNvPr>
          <p:cNvSpPr/>
          <p:nvPr/>
        </p:nvSpPr>
        <p:spPr>
          <a:xfrm>
            <a:off x="4324217" y="1889839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Алгоритм</a:t>
            </a:r>
            <a:endParaRPr lang="ru-RU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8C18C5-E839-4779-8D97-1757F52B4AC2}"/>
              </a:ext>
            </a:extLst>
          </p:cNvPr>
          <p:cNvSpPr/>
          <p:nvPr/>
        </p:nvSpPr>
        <p:spPr>
          <a:xfrm>
            <a:off x="7556423" y="5775219"/>
            <a:ext cx="46891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Данные для </a:t>
            </a:r>
            <a:r>
              <a:rPr lang="en-US" sz="3200" b="1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seeda</a:t>
            </a:r>
            <a:endParaRPr lang="ru-RU" sz="32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69AFF0E4-734B-4AF0-BFBF-6C522D1FE521}"/>
              </a:ext>
            </a:extLst>
          </p:cNvPr>
          <p:cNvCxnSpPr>
            <a:cxnSpLocks/>
          </p:cNvCxnSpPr>
          <p:nvPr/>
        </p:nvCxnSpPr>
        <p:spPr>
          <a:xfrm flipH="1">
            <a:off x="5751364" y="6883695"/>
            <a:ext cx="1545825" cy="5867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BE629AB-ECD3-4F7F-B1D6-1F7403A818FC}"/>
              </a:ext>
            </a:extLst>
          </p:cNvPr>
          <p:cNvCxnSpPr>
            <a:cxnSpLocks/>
          </p:cNvCxnSpPr>
          <p:nvPr/>
        </p:nvCxnSpPr>
        <p:spPr>
          <a:xfrm flipH="1" flipV="1">
            <a:off x="5685564" y="5143499"/>
            <a:ext cx="1564709" cy="434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D42D68F-FA3C-49B5-B29D-1AB1D46A58A9}"/>
              </a:ext>
            </a:extLst>
          </p:cNvPr>
          <p:cNvCxnSpPr>
            <a:cxnSpLocks/>
          </p:cNvCxnSpPr>
          <p:nvPr/>
        </p:nvCxnSpPr>
        <p:spPr>
          <a:xfrm>
            <a:off x="12568911" y="6883695"/>
            <a:ext cx="1532266" cy="5901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65FE61D-D617-4129-A1C2-B3BFD49276DF}"/>
              </a:ext>
            </a:extLst>
          </p:cNvPr>
          <p:cNvCxnSpPr>
            <a:cxnSpLocks/>
          </p:cNvCxnSpPr>
          <p:nvPr/>
        </p:nvCxnSpPr>
        <p:spPr>
          <a:xfrm flipV="1">
            <a:off x="12542163" y="4948484"/>
            <a:ext cx="1559014" cy="5367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Скругленный прямоугольник 73">
            <a:extLst>
              <a:ext uri="{FF2B5EF4-FFF2-40B4-BE49-F238E27FC236}">
                <a16:creationId xmlns:a16="http://schemas.microsoft.com/office/drawing/2014/main" id="{846F603A-16C4-4D60-AE61-F5CE2946A49F}"/>
              </a:ext>
            </a:extLst>
          </p:cNvPr>
          <p:cNvSpPr/>
          <p:nvPr/>
        </p:nvSpPr>
        <p:spPr>
          <a:xfrm>
            <a:off x="2572926" y="7743821"/>
            <a:ext cx="4506362" cy="110878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кругленный прямоугольник 73">
            <a:extLst>
              <a:ext uri="{FF2B5EF4-FFF2-40B4-BE49-F238E27FC236}">
                <a16:creationId xmlns:a16="http://schemas.microsoft.com/office/drawing/2014/main" id="{FE02DB90-9468-493B-B78A-13365D315F54}"/>
              </a:ext>
            </a:extLst>
          </p:cNvPr>
          <p:cNvSpPr/>
          <p:nvPr/>
        </p:nvSpPr>
        <p:spPr>
          <a:xfrm>
            <a:off x="2572926" y="3701032"/>
            <a:ext cx="4506362" cy="110878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кругленный прямоугольник 73">
            <a:extLst>
              <a:ext uri="{FF2B5EF4-FFF2-40B4-BE49-F238E27FC236}">
                <a16:creationId xmlns:a16="http://schemas.microsoft.com/office/drawing/2014/main" id="{44FCBD6D-14BA-4212-8CAC-63D1AB9099E7}"/>
              </a:ext>
            </a:extLst>
          </p:cNvPr>
          <p:cNvSpPr/>
          <p:nvPr/>
        </p:nvSpPr>
        <p:spPr>
          <a:xfrm>
            <a:off x="12712164" y="3593677"/>
            <a:ext cx="4506362" cy="110878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кругленный прямоугольник 73">
            <a:extLst>
              <a:ext uri="{FF2B5EF4-FFF2-40B4-BE49-F238E27FC236}">
                <a16:creationId xmlns:a16="http://schemas.microsoft.com/office/drawing/2014/main" id="{74480DC3-F853-4044-848F-384DC1551C2E}"/>
              </a:ext>
            </a:extLst>
          </p:cNvPr>
          <p:cNvSpPr/>
          <p:nvPr/>
        </p:nvSpPr>
        <p:spPr>
          <a:xfrm>
            <a:off x="12739661" y="7693863"/>
            <a:ext cx="4506362" cy="1108784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4F1EF3-CFB6-429E-BFBD-721AB6E0B761}"/>
              </a:ext>
            </a:extLst>
          </p:cNvPr>
          <p:cNvSpPr/>
          <p:nvPr/>
        </p:nvSpPr>
        <p:spPr>
          <a:xfrm>
            <a:off x="3136381" y="3951624"/>
            <a:ext cx="3379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Позиция рыб</a:t>
            </a:r>
            <a:endParaRPr lang="ru-RU" sz="3200" dirty="0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6BFCA1A1-21A6-4126-8537-0C98970C24A5}"/>
              </a:ext>
            </a:extLst>
          </p:cNvPr>
          <p:cNvSpPr/>
          <p:nvPr/>
        </p:nvSpPr>
        <p:spPr>
          <a:xfrm>
            <a:off x="2942026" y="8005825"/>
            <a:ext cx="3735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Движение рыб</a:t>
            </a:r>
            <a:endParaRPr lang="ru-RU" sz="3200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42339E12-E372-4E58-ACF4-FBDA1B48F497}"/>
              </a:ext>
            </a:extLst>
          </p:cNvPr>
          <p:cNvSpPr/>
          <p:nvPr/>
        </p:nvSpPr>
        <p:spPr>
          <a:xfrm>
            <a:off x="12870232" y="3844041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Количество рыб</a:t>
            </a:r>
            <a:endParaRPr lang="ru-RU" sz="3200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1092CF0-0E63-43EB-B607-8D209119D503}"/>
              </a:ext>
            </a:extLst>
          </p:cNvPr>
          <p:cNvSpPr/>
          <p:nvPr/>
        </p:nvSpPr>
        <p:spPr>
          <a:xfrm>
            <a:off x="14093397" y="7955867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Время</a:t>
            </a:r>
            <a:endParaRPr lang="ru-RU" sz="3200" dirty="0"/>
          </a:p>
        </p:txBody>
      </p:sp>
      <p:grpSp>
        <p:nvGrpSpPr>
          <p:cNvPr id="72" name="Google Shape;327;p16">
            <a:extLst>
              <a:ext uri="{FF2B5EF4-FFF2-40B4-BE49-F238E27FC236}">
                <a16:creationId xmlns:a16="http://schemas.microsoft.com/office/drawing/2014/main" id="{C7819E2B-1A20-4D4E-AC32-2D3D55CB392A}"/>
              </a:ext>
            </a:extLst>
          </p:cNvPr>
          <p:cNvGrpSpPr/>
          <p:nvPr/>
        </p:nvGrpSpPr>
        <p:grpSpPr>
          <a:xfrm>
            <a:off x="7555580" y="3423244"/>
            <a:ext cx="773402" cy="773402"/>
            <a:chOff x="0" y="0"/>
            <a:chExt cx="812800" cy="812800"/>
          </a:xfrm>
        </p:grpSpPr>
        <p:sp>
          <p:nvSpPr>
            <p:cNvPr id="73" name="Google Shape;328;p16">
              <a:extLst>
                <a:ext uri="{FF2B5EF4-FFF2-40B4-BE49-F238E27FC236}">
                  <a16:creationId xmlns:a16="http://schemas.microsoft.com/office/drawing/2014/main" id="{21098DA2-2F32-49F7-9871-8178129D55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29;p16">
              <a:extLst>
                <a:ext uri="{FF2B5EF4-FFF2-40B4-BE49-F238E27FC236}">
                  <a16:creationId xmlns:a16="http://schemas.microsoft.com/office/drawing/2014/main" id="{57D50FB7-508A-452E-A7ED-CB2C860E12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327;p16">
            <a:extLst>
              <a:ext uri="{FF2B5EF4-FFF2-40B4-BE49-F238E27FC236}">
                <a16:creationId xmlns:a16="http://schemas.microsoft.com/office/drawing/2014/main" id="{A0710A8C-1829-409C-B1C5-7D6097694A09}"/>
              </a:ext>
            </a:extLst>
          </p:cNvPr>
          <p:cNvGrpSpPr/>
          <p:nvPr/>
        </p:nvGrpSpPr>
        <p:grpSpPr>
          <a:xfrm>
            <a:off x="11499564" y="8834225"/>
            <a:ext cx="773402" cy="773402"/>
            <a:chOff x="0" y="0"/>
            <a:chExt cx="812800" cy="812800"/>
          </a:xfrm>
        </p:grpSpPr>
        <p:sp>
          <p:nvSpPr>
            <p:cNvPr id="76" name="Google Shape;328;p16">
              <a:extLst>
                <a:ext uri="{FF2B5EF4-FFF2-40B4-BE49-F238E27FC236}">
                  <a16:creationId xmlns:a16="http://schemas.microsoft.com/office/drawing/2014/main" id="{92155B03-665E-4C05-A8FA-C9E6A05AD3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29;p16">
              <a:extLst>
                <a:ext uri="{FF2B5EF4-FFF2-40B4-BE49-F238E27FC236}">
                  <a16:creationId xmlns:a16="http://schemas.microsoft.com/office/drawing/2014/main" id="{F4838E0B-F34C-42BD-8281-780EF5D7B7F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336;p16">
            <a:extLst>
              <a:ext uri="{FF2B5EF4-FFF2-40B4-BE49-F238E27FC236}">
                <a16:creationId xmlns:a16="http://schemas.microsoft.com/office/drawing/2014/main" id="{363EC483-5A87-482A-A24F-AAE55D0F1F5C}"/>
              </a:ext>
            </a:extLst>
          </p:cNvPr>
          <p:cNvGrpSpPr/>
          <p:nvPr/>
        </p:nvGrpSpPr>
        <p:grpSpPr>
          <a:xfrm>
            <a:off x="12325931" y="9268086"/>
            <a:ext cx="383187" cy="383187"/>
            <a:chOff x="0" y="0"/>
            <a:chExt cx="812800" cy="812800"/>
          </a:xfrm>
        </p:grpSpPr>
        <p:sp>
          <p:nvSpPr>
            <p:cNvPr id="79" name="Google Shape;337;p16">
              <a:extLst>
                <a:ext uri="{FF2B5EF4-FFF2-40B4-BE49-F238E27FC236}">
                  <a16:creationId xmlns:a16="http://schemas.microsoft.com/office/drawing/2014/main" id="{CD6032F3-007F-4EA6-89BB-749B9BA1E9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38;p16">
              <a:extLst>
                <a:ext uri="{FF2B5EF4-FFF2-40B4-BE49-F238E27FC236}">
                  <a16:creationId xmlns:a16="http://schemas.microsoft.com/office/drawing/2014/main" id="{89B56E7B-3772-4C39-983C-864B7FFF819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336;p16">
            <a:extLst>
              <a:ext uri="{FF2B5EF4-FFF2-40B4-BE49-F238E27FC236}">
                <a16:creationId xmlns:a16="http://schemas.microsoft.com/office/drawing/2014/main" id="{670055B0-A58E-49B5-A6EC-EE71A28E210B}"/>
              </a:ext>
            </a:extLst>
          </p:cNvPr>
          <p:cNvGrpSpPr/>
          <p:nvPr/>
        </p:nvGrpSpPr>
        <p:grpSpPr>
          <a:xfrm>
            <a:off x="9586014" y="6797370"/>
            <a:ext cx="383187" cy="383187"/>
            <a:chOff x="0" y="0"/>
            <a:chExt cx="812800" cy="812800"/>
          </a:xfrm>
        </p:grpSpPr>
        <p:sp>
          <p:nvSpPr>
            <p:cNvPr id="82" name="Google Shape;337;p16">
              <a:extLst>
                <a:ext uri="{FF2B5EF4-FFF2-40B4-BE49-F238E27FC236}">
                  <a16:creationId xmlns:a16="http://schemas.microsoft.com/office/drawing/2014/main" id="{6CEAC36D-BA93-4A61-A5E7-A86D245E17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38;p16">
              <a:extLst>
                <a:ext uri="{FF2B5EF4-FFF2-40B4-BE49-F238E27FC236}">
                  <a16:creationId xmlns:a16="http://schemas.microsoft.com/office/drawing/2014/main" id="{F43B8D87-877D-4CB3-85CE-C776F4B8E1E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336;p16">
            <a:extLst>
              <a:ext uri="{FF2B5EF4-FFF2-40B4-BE49-F238E27FC236}">
                <a16:creationId xmlns:a16="http://schemas.microsoft.com/office/drawing/2014/main" id="{E12F12EF-60C0-4A42-8980-930D5EF52A37}"/>
              </a:ext>
            </a:extLst>
          </p:cNvPr>
          <p:cNvGrpSpPr/>
          <p:nvPr/>
        </p:nvGrpSpPr>
        <p:grpSpPr>
          <a:xfrm>
            <a:off x="11874662" y="3593677"/>
            <a:ext cx="383187" cy="383187"/>
            <a:chOff x="0" y="0"/>
            <a:chExt cx="812800" cy="812800"/>
          </a:xfrm>
        </p:grpSpPr>
        <p:sp>
          <p:nvSpPr>
            <p:cNvPr id="85" name="Google Shape;337;p16">
              <a:extLst>
                <a:ext uri="{FF2B5EF4-FFF2-40B4-BE49-F238E27FC236}">
                  <a16:creationId xmlns:a16="http://schemas.microsoft.com/office/drawing/2014/main" id="{A2BA1030-899F-4993-9678-E7587D9770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38;p16">
              <a:extLst>
                <a:ext uri="{FF2B5EF4-FFF2-40B4-BE49-F238E27FC236}">
                  <a16:creationId xmlns:a16="http://schemas.microsoft.com/office/drawing/2014/main" id="{86EAEB0C-0674-4409-829E-19D4AD244BB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336;p16">
            <a:extLst>
              <a:ext uri="{FF2B5EF4-FFF2-40B4-BE49-F238E27FC236}">
                <a16:creationId xmlns:a16="http://schemas.microsoft.com/office/drawing/2014/main" id="{C86AA216-9620-4490-9D9D-E3A76EEBC30A}"/>
              </a:ext>
            </a:extLst>
          </p:cNvPr>
          <p:cNvGrpSpPr/>
          <p:nvPr/>
        </p:nvGrpSpPr>
        <p:grpSpPr>
          <a:xfrm>
            <a:off x="4112124" y="6129056"/>
            <a:ext cx="383187" cy="383187"/>
            <a:chOff x="0" y="0"/>
            <a:chExt cx="812800" cy="812800"/>
          </a:xfrm>
        </p:grpSpPr>
        <p:sp>
          <p:nvSpPr>
            <p:cNvPr id="88" name="Google Shape;337;p16">
              <a:extLst>
                <a:ext uri="{FF2B5EF4-FFF2-40B4-BE49-F238E27FC236}">
                  <a16:creationId xmlns:a16="http://schemas.microsoft.com/office/drawing/2014/main" id="{A5A83284-2AC2-4516-94F0-F4015C7127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38;p16">
              <a:extLst>
                <a:ext uri="{FF2B5EF4-FFF2-40B4-BE49-F238E27FC236}">
                  <a16:creationId xmlns:a16="http://schemas.microsoft.com/office/drawing/2014/main" id="{5C62762C-6C7B-4E4D-9BFC-4CDABB9462E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336;p16">
            <a:extLst>
              <a:ext uri="{FF2B5EF4-FFF2-40B4-BE49-F238E27FC236}">
                <a16:creationId xmlns:a16="http://schemas.microsoft.com/office/drawing/2014/main" id="{75B41832-7028-42DA-86B8-8C1DD77303FB}"/>
              </a:ext>
            </a:extLst>
          </p:cNvPr>
          <p:cNvGrpSpPr/>
          <p:nvPr/>
        </p:nvGrpSpPr>
        <p:grpSpPr>
          <a:xfrm>
            <a:off x="8873980" y="2638233"/>
            <a:ext cx="383187" cy="383187"/>
            <a:chOff x="0" y="0"/>
            <a:chExt cx="812800" cy="812800"/>
          </a:xfrm>
        </p:grpSpPr>
        <p:sp>
          <p:nvSpPr>
            <p:cNvPr id="94" name="Google Shape;337;p16">
              <a:extLst>
                <a:ext uri="{FF2B5EF4-FFF2-40B4-BE49-F238E27FC236}">
                  <a16:creationId xmlns:a16="http://schemas.microsoft.com/office/drawing/2014/main" id="{A6833611-D0AC-47DC-A732-DF451EBF1E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38;p16">
              <a:extLst>
                <a:ext uri="{FF2B5EF4-FFF2-40B4-BE49-F238E27FC236}">
                  <a16:creationId xmlns:a16="http://schemas.microsoft.com/office/drawing/2014/main" id="{F253BF4D-50BA-4B50-82D9-4E0455D1D69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575;p22">
            <a:extLst>
              <a:ext uri="{FF2B5EF4-FFF2-40B4-BE49-F238E27FC236}">
                <a16:creationId xmlns:a16="http://schemas.microsoft.com/office/drawing/2014/main" id="{349E6F10-DA31-49EC-B1EA-BE28013360F9}"/>
              </a:ext>
            </a:extLst>
          </p:cNvPr>
          <p:cNvGrpSpPr/>
          <p:nvPr/>
        </p:nvGrpSpPr>
        <p:grpSpPr>
          <a:xfrm>
            <a:off x="15361295" y="1399935"/>
            <a:ext cx="773402" cy="773402"/>
            <a:chOff x="0" y="0"/>
            <a:chExt cx="812800" cy="812800"/>
          </a:xfrm>
        </p:grpSpPr>
        <p:sp>
          <p:nvSpPr>
            <p:cNvPr id="91" name="Google Shape;576;p22">
              <a:extLst>
                <a:ext uri="{FF2B5EF4-FFF2-40B4-BE49-F238E27FC236}">
                  <a16:creationId xmlns:a16="http://schemas.microsoft.com/office/drawing/2014/main" id="{AA25C32E-F746-4D7D-8A39-3575329A7B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577;p22">
              <a:extLst>
                <a:ext uri="{FF2B5EF4-FFF2-40B4-BE49-F238E27FC236}">
                  <a16:creationId xmlns:a16="http://schemas.microsoft.com/office/drawing/2014/main" id="{92B4CB66-DE26-4311-93D1-5742A43FEE2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336;p16">
            <a:extLst>
              <a:ext uri="{FF2B5EF4-FFF2-40B4-BE49-F238E27FC236}">
                <a16:creationId xmlns:a16="http://schemas.microsoft.com/office/drawing/2014/main" id="{ECA2EE35-BBA9-4675-BBE7-68C7849D9DFD}"/>
              </a:ext>
            </a:extLst>
          </p:cNvPr>
          <p:cNvGrpSpPr/>
          <p:nvPr/>
        </p:nvGrpSpPr>
        <p:grpSpPr>
          <a:xfrm>
            <a:off x="4669429" y="1003249"/>
            <a:ext cx="383187" cy="383187"/>
            <a:chOff x="0" y="0"/>
            <a:chExt cx="812800" cy="812800"/>
          </a:xfrm>
        </p:grpSpPr>
        <p:sp>
          <p:nvSpPr>
            <p:cNvPr id="88" name="Google Shape;337;p16">
              <a:extLst>
                <a:ext uri="{FF2B5EF4-FFF2-40B4-BE49-F238E27FC236}">
                  <a16:creationId xmlns:a16="http://schemas.microsoft.com/office/drawing/2014/main" id="{771F2208-23A2-4436-B5EA-FEA49F973B0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38;p16">
              <a:extLst>
                <a:ext uri="{FF2B5EF4-FFF2-40B4-BE49-F238E27FC236}">
                  <a16:creationId xmlns:a16="http://schemas.microsoft.com/office/drawing/2014/main" id="{88216A09-3213-44BA-B5BB-00E3BF976E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575;p22">
            <a:extLst>
              <a:ext uri="{FF2B5EF4-FFF2-40B4-BE49-F238E27FC236}">
                <a16:creationId xmlns:a16="http://schemas.microsoft.com/office/drawing/2014/main" id="{16311051-29FC-4F12-84A2-024EB0E9DD97}"/>
              </a:ext>
            </a:extLst>
          </p:cNvPr>
          <p:cNvGrpSpPr/>
          <p:nvPr/>
        </p:nvGrpSpPr>
        <p:grpSpPr>
          <a:xfrm>
            <a:off x="5382154" y="4796736"/>
            <a:ext cx="773402" cy="773402"/>
            <a:chOff x="0" y="0"/>
            <a:chExt cx="812800" cy="812800"/>
          </a:xfrm>
        </p:grpSpPr>
        <p:sp>
          <p:nvSpPr>
            <p:cNvPr id="85" name="Google Shape;576;p22">
              <a:extLst>
                <a:ext uri="{FF2B5EF4-FFF2-40B4-BE49-F238E27FC236}">
                  <a16:creationId xmlns:a16="http://schemas.microsoft.com/office/drawing/2014/main" id="{D8A7BF90-D92C-42DD-925B-8267ECA51A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577;p22">
              <a:extLst>
                <a:ext uri="{FF2B5EF4-FFF2-40B4-BE49-F238E27FC236}">
                  <a16:creationId xmlns:a16="http://schemas.microsoft.com/office/drawing/2014/main" id="{46E6A12B-508E-403E-A1AD-8627ACD66B5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575;p22">
            <a:extLst>
              <a:ext uri="{FF2B5EF4-FFF2-40B4-BE49-F238E27FC236}">
                <a16:creationId xmlns:a16="http://schemas.microsoft.com/office/drawing/2014/main" id="{049C8E13-EA8F-414D-9830-7E1D015301DA}"/>
              </a:ext>
            </a:extLst>
          </p:cNvPr>
          <p:cNvGrpSpPr/>
          <p:nvPr/>
        </p:nvGrpSpPr>
        <p:grpSpPr>
          <a:xfrm>
            <a:off x="10779044" y="8233308"/>
            <a:ext cx="773402" cy="773402"/>
            <a:chOff x="0" y="0"/>
            <a:chExt cx="812800" cy="812800"/>
          </a:xfrm>
        </p:grpSpPr>
        <p:sp>
          <p:nvSpPr>
            <p:cNvPr id="82" name="Google Shape;576;p22">
              <a:extLst>
                <a:ext uri="{FF2B5EF4-FFF2-40B4-BE49-F238E27FC236}">
                  <a16:creationId xmlns:a16="http://schemas.microsoft.com/office/drawing/2014/main" id="{14B64877-F3B4-45E3-8302-41B8FDAC82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577;p22">
              <a:extLst>
                <a:ext uri="{FF2B5EF4-FFF2-40B4-BE49-F238E27FC236}">
                  <a16:creationId xmlns:a16="http://schemas.microsoft.com/office/drawing/2014/main" id="{F7EAF7E5-A688-4F9B-8AFF-6CD50CA7539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575;p22">
            <a:extLst>
              <a:ext uri="{FF2B5EF4-FFF2-40B4-BE49-F238E27FC236}">
                <a16:creationId xmlns:a16="http://schemas.microsoft.com/office/drawing/2014/main" id="{5C5340D3-AAE5-4C1D-A9AA-DDF657EDDA19}"/>
              </a:ext>
            </a:extLst>
          </p:cNvPr>
          <p:cNvGrpSpPr/>
          <p:nvPr/>
        </p:nvGrpSpPr>
        <p:grpSpPr>
          <a:xfrm>
            <a:off x="15215239" y="4617904"/>
            <a:ext cx="773402" cy="773402"/>
            <a:chOff x="0" y="0"/>
            <a:chExt cx="812800" cy="812800"/>
          </a:xfrm>
        </p:grpSpPr>
        <p:sp>
          <p:nvSpPr>
            <p:cNvPr id="67" name="Google Shape;576;p22">
              <a:extLst>
                <a:ext uri="{FF2B5EF4-FFF2-40B4-BE49-F238E27FC236}">
                  <a16:creationId xmlns:a16="http://schemas.microsoft.com/office/drawing/2014/main" id="{5CD05029-4213-4099-9AD5-2F6261F27D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577;p22">
              <a:extLst>
                <a:ext uri="{FF2B5EF4-FFF2-40B4-BE49-F238E27FC236}">
                  <a16:creationId xmlns:a16="http://schemas.microsoft.com/office/drawing/2014/main" id="{1EABE04D-FBAC-4921-AA54-5B2DF2399C6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575;p22">
            <a:extLst>
              <a:ext uri="{FF2B5EF4-FFF2-40B4-BE49-F238E27FC236}">
                <a16:creationId xmlns:a16="http://schemas.microsoft.com/office/drawing/2014/main" id="{2D10E935-23C9-403D-8FBA-A361D90A5697}"/>
              </a:ext>
            </a:extLst>
          </p:cNvPr>
          <p:cNvGrpSpPr/>
          <p:nvPr/>
        </p:nvGrpSpPr>
        <p:grpSpPr>
          <a:xfrm>
            <a:off x="10852041" y="6222415"/>
            <a:ext cx="773402" cy="773402"/>
            <a:chOff x="0" y="0"/>
            <a:chExt cx="812800" cy="812800"/>
          </a:xfrm>
        </p:grpSpPr>
        <p:sp>
          <p:nvSpPr>
            <p:cNvPr id="64" name="Google Shape;576;p22">
              <a:extLst>
                <a:ext uri="{FF2B5EF4-FFF2-40B4-BE49-F238E27FC236}">
                  <a16:creationId xmlns:a16="http://schemas.microsoft.com/office/drawing/2014/main" id="{A367E78B-DF80-4173-98EC-CADADEC13D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577;p22">
              <a:extLst>
                <a:ext uri="{FF2B5EF4-FFF2-40B4-BE49-F238E27FC236}">
                  <a16:creationId xmlns:a16="http://schemas.microsoft.com/office/drawing/2014/main" id="{64756AD9-2B29-4D0A-A43B-51DEDFC093F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336;p16">
            <a:extLst>
              <a:ext uri="{FF2B5EF4-FFF2-40B4-BE49-F238E27FC236}">
                <a16:creationId xmlns:a16="http://schemas.microsoft.com/office/drawing/2014/main" id="{837323A7-7617-4ADA-AF06-FEDAF1B5A5BC}"/>
              </a:ext>
            </a:extLst>
          </p:cNvPr>
          <p:cNvGrpSpPr/>
          <p:nvPr/>
        </p:nvGrpSpPr>
        <p:grpSpPr>
          <a:xfrm>
            <a:off x="7122281" y="1396905"/>
            <a:ext cx="383187" cy="383187"/>
            <a:chOff x="0" y="0"/>
            <a:chExt cx="812800" cy="812800"/>
          </a:xfrm>
        </p:grpSpPr>
        <p:sp>
          <p:nvSpPr>
            <p:cNvPr id="54" name="Google Shape;337;p16">
              <a:extLst>
                <a:ext uri="{FF2B5EF4-FFF2-40B4-BE49-F238E27FC236}">
                  <a16:creationId xmlns:a16="http://schemas.microsoft.com/office/drawing/2014/main" id="{DC90D4B3-A4FA-4B6F-9046-7CFED19307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38;p16">
              <a:extLst>
                <a:ext uri="{FF2B5EF4-FFF2-40B4-BE49-F238E27FC236}">
                  <a16:creationId xmlns:a16="http://schemas.microsoft.com/office/drawing/2014/main" id="{5B2CD7F0-F48F-4830-A6B8-2F23E8ED962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575;p22">
            <a:extLst>
              <a:ext uri="{FF2B5EF4-FFF2-40B4-BE49-F238E27FC236}">
                <a16:creationId xmlns:a16="http://schemas.microsoft.com/office/drawing/2014/main" id="{97F9BF04-2A4D-4E78-88CC-60269461149F}"/>
              </a:ext>
            </a:extLst>
          </p:cNvPr>
          <p:cNvGrpSpPr/>
          <p:nvPr/>
        </p:nvGrpSpPr>
        <p:grpSpPr>
          <a:xfrm>
            <a:off x="2525265" y="6715828"/>
            <a:ext cx="773402" cy="773402"/>
            <a:chOff x="0" y="0"/>
            <a:chExt cx="812800" cy="812800"/>
          </a:xfrm>
        </p:grpSpPr>
        <p:sp>
          <p:nvSpPr>
            <p:cNvPr id="51" name="Google Shape;576;p22">
              <a:extLst>
                <a:ext uri="{FF2B5EF4-FFF2-40B4-BE49-F238E27FC236}">
                  <a16:creationId xmlns:a16="http://schemas.microsoft.com/office/drawing/2014/main" id="{0DA909F9-AE40-436B-A871-2D0495D74C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77;p22">
              <a:extLst>
                <a:ext uri="{FF2B5EF4-FFF2-40B4-BE49-F238E27FC236}">
                  <a16:creationId xmlns:a16="http://schemas.microsoft.com/office/drawing/2014/main" id="{9740D1EE-942A-4DF0-B703-B54C2464676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22"/>
          <p:cNvGrpSpPr/>
          <p:nvPr/>
        </p:nvGrpSpPr>
        <p:grpSpPr>
          <a:xfrm>
            <a:off x="6423140" y="8809793"/>
            <a:ext cx="773402" cy="773402"/>
            <a:chOff x="0" y="0"/>
            <a:chExt cx="812800" cy="812800"/>
          </a:xfrm>
        </p:grpSpPr>
        <p:sp>
          <p:nvSpPr>
            <p:cNvPr id="576" name="Google Shape;57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22"/>
          <p:cNvGrpSpPr/>
          <p:nvPr/>
        </p:nvGrpSpPr>
        <p:grpSpPr>
          <a:xfrm>
            <a:off x="2341205" y="1971453"/>
            <a:ext cx="478151" cy="478151"/>
            <a:chOff x="0" y="0"/>
            <a:chExt cx="812800" cy="812800"/>
          </a:xfrm>
        </p:grpSpPr>
        <p:sp>
          <p:nvSpPr>
            <p:cNvPr id="573" name="Google Shape;573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22"/>
          <p:cNvSpPr/>
          <p:nvPr/>
        </p:nvSpPr>
        <p:spPr>
          <a:xfrm>
            <a:off x="7935751" y="-5845545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61;p22">
            <a:extLst>
              <a:ext uri="{FF2B5EF4-FFF2-40B4-BE49-F238E27FC236}">
                <a16:creationId xmlns:a16="http://schemas.microsoft.com/office/drawing/2014/main" id="{9D0D4F2A-528D-4CB7-87ED-3AE01819C421}"/>
              </a:ext>
            </a:extLst>
          </p:cNvPr>
          <p:cNvSpPr/>
          <p:nvPr/>
        </p:nvSpPr>
        <p:spPr>
          <a:xfrm>
            <a:off x="14862874" y="-3315905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2"/>
          <p:cNvSpPr/>
          <p:nvPr/>
        </p:nvSpPr>
        <p:spPr>
          <a:xfrm>
            <a:off x="-4622543" y="5619566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2"/>
          <p:cNvSpPr/>
          <p:nvPr/>
        </p:nvSpPr>
        <p:spPr>
          <a:xfrm>
            <a:off x="-7545105" y="-3230396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Google Shape;569;p22"/>
          <p:cNvGrpSpPr/>
          <p:nvPr/>
        </p:nvGrpSpPr>
        <p:grpSpPr>
          <a:xfrm>
            <a:off x="7269048" y="9344119"/>
            <a:ext cx="478151" cy="478151"/>
            <a:chOff x="0" y="0"/>
            <a:chExt cx="812800" cy="812800"/>
          </a:xfrm>
        </p:grpSpPr>
        <p:sp>
          <p:nvSpPr>
            <p:cNvPr id="570" name="Google Shape;57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34;p12">
            <a:extLst>
              <a:ext uri="{FF2B5EF4-FFF2-40B4-BE49-F238E27FC236}">
                <a16:creationId xmlns:a16="http://schemas.microsoft.com/office/drawing/2014/main" id="{2DC18977-33C7-4F5F-BD1C-B0C41B0AA884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31" name="Google Shape;135;p12">
              <a:extLst>
                <a:ext uri="{FF2B5EF4-FFF2-40B4-BE49-F238E27FC236}">
                  <a16:creationId xmlns:a16="http://schemas.microsoft.com/office/drawing/2014/main" id="{D3DE3689-4241-4E49-8132-FD888CED53C4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36" name="Google Shape;136;p12">
                <a:extLst>
                  <a:ext uri="{FF2B5EF4-FFF2-40B4-BE49-F238E27FC236}">
                    <a16:creationId xmlns:a16="http://schemas.microsoft.com/office/drawing/2014/main" id="{E92DFF01-DFAD-463E-A5F5-4A7936E9CF1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37;p12">
                <a:extLst>
                  <a:ext uri="{FF2B5EF4-FFF2-40B4-BE49-F238E27FC236}">
                    <a16:creationId xmlns:a16="http://schemas.microsoft.com/office/drawing/2014/main" id="{695EB34C-BD24-4E63-8ECD-91045A63CE44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138;p12">
              <a:extLst>
                <a:ext uri="{FF2B5EF4-FFF2-40B4-BE49-F238E27FC236}">
                  <a16:creationId xmlns:a16="http://schemas.microsoft.com/office/drawing/2014/main" id="{D3551C32-2E81-40D6-A477-BD0B10C13312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34" name="Google Shape;139;p12">
                <a:extLst>
                  <a:ext uri="{FF2B5EF4-FFF2-40B4-BE49-F238E27FC236}">
                    <a16:creationId xmlns:a16="http://schemas.microsoft.com/office/drawing/2014/main" id="{56D63433-35A3-490F-A68C-5DAFA1EC871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40;p12">
                <a:extLst>
                  <a:ext uri="{FF2B5EF4-FFF2-40B4-BE49-F238E27FC236}">
                    <a16:creationId xmlns:a16="http://schemas.microsoft.com/office/drawing/2014/main" id="{69AA6C1B-39FF-4B62-A58C-DB72DA399C39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Google Shape;142;p12">
              <a:extLst>
                <a:ext uri="{FF2B5EF4-FFF2-40B4-BE49-F238E27FC236}">
                  <a16:creationId xmlns:a16="http://schemas.microsoft.com/office/drawing/2014/main" id="{339580CD-3404-467D-8571-47AFD073246A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6" name="Скругленный прямоугольник 73">
            <a:extLst>
              <a:ext uri="{FF2B5EF4-FFF2-40B4-BE49-F238E27FC236}">
                <a16:creationId xmlns:a16="http://schemas.microsoft.com/office/drawing/2014/main" id="{BB1F3EC4-8EE3-4DFE-AB2F-B1D5EB6EAB97}"/>
              </a:ext>
            </a:extLst>
          </p:cNvPr>
          <p:cNvSpPr/>
          <p:nvPr/>
        </p:nvSpPr>
        <p:spPr>
          <a:xfrm>
            <a:off x="7304314" y="1528930"/>
            <a:ext cx="6629400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41F9FD-6229-44AC-BC5E-1E2F874E9B03}"/>
              </a:ext>
            </a:extLst>
          </p:cNvPr>
          <p:cNvSpPr/>
          <p:nvPr/>
        </p:nvSpPr>
        <p:spPr>
          <a:xfrm>
            <a:off x="8873980" y="1666991"/>
            <a:ext cx="33986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Процесс</a:t>
            </a:r>
            <a:endParaRPr lang="ru-RU" sz="4800" dirty="0"/>
          </a:p>
        </p:txBody>
      </p:sp>
      <p:sp>
        <p:nvSpPr>
          <p:cNvPr id="28" name="Скругленный прямоугольник 73">
            <a:extLst>
              <a:ext uri="{FF2B5EF4-FFF2-40B4-BE49-F238E27FC236}">
                <a16:creationId xmlns:a16="http://schemas.microsoft.com/office/drawing/2014/main" id="{F0A6A779-3587-4D61-B069-91B2F62DA8EC}"/>
              </a:ext>
            </a:extLst>
          </p:cNvPr>
          <p:cNvSpPr/>
          <p:nvPr/>
        </p:nvSpPr>
        <p:spPr>
          <a:xfrm>
            <a:off x="350371" y="3634309"/>
            <a:ext cx="5559977" cy="1370296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10F571-C546-43B2-8C03-62D6F68578B8}"/>
              </a:ext>
            </a:extLst>
          </p:cNvPr>
          <p:cNvSpPr/>
          <p:nvPr/>
        </p:nvSpPr>
        <p:spPr>
          <a:xfrm>
            <a:off x="1351431" y="3748883"/>
            <a:ext cx="3897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Физический слой</a:t>
            </a:r>
            <a:endParaRPr lang="ru-RU" sz="2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B8E42A-7888-4C24-B8C5-F23C63ED2B49}"/>
              </a:ext>
            </a:extLst>
          </p:cNvPr>
          <p:cNvSpPr/>
          <p:nvPr/>
        </p:nvSpPr>
        <p:spPr>
          <a:xfrm>
            <a:off x="1301498" y="4198802"/>
            <a:ext cx="39970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Непредсказуемость движения рыб в аквариуме</a:t>
            </a:r>
          </a:p>
        </p:txBody>
      </p:sp>
      <p:sp>
        <p:nvSpPr>
          <p:cNvPr id="38" name="Скругленный прямоугольник 73">
            <a:extLst>
              <a:ext uri="{FF2B5EF4-FFF2-40B4-BE49-F238E27FC236}">
                <a16:creationId xmlns:a16="http://schemas.microsoft.com/office/drawing/2014/main" id="{AFA2710F-D249-451E-9D5D-3AE3FD0A7030}"/>
              </a:ext>
            </a:extLst>
          </p:cNvPr>
          <p:cNvSpPr/>
          <p:nvPr/>
        </p:nvSpPr>
        <p:spPr>
          <a:xfrm>
            <a:off x="6965583" y="3608642"/>
            <a:ext cx="5559977" cy="1370296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4FA421-612C-4985-BC69-35A9B654431B}"/>
              </a:ext>
            </a:extLst>
          </p:cNvPr>
          <p:cNvSpPr/>
          <p:nvPr/>
        </p:nvSpPr>
        <p:spPr>
          <a:xfrm>
            <a:off x="7771312" y="3717933"/>
            <a:ext cx="3948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Детекция</a:t>
            </a:r>
            <a:r>
              <a:rPr lang="ru-RU" sz="2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(</a:t>
            </a:r>
            <a:r>
              <a:rPr lang="en-US" sz="2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YOLO)</a:t>
            </a: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1F79CE-689D-44DC-A062-18BC9962DDD2}"/>
              </a:ext>
            </a:extLst>
          </p:cNvPr>
          <p:cNvSpPr/>
          <p:nvPr/>
        </p:nvSpPr>
        <p:spPr>
          <a:xfrm>
            <a:off x="8104354" y="4236680"/>
            <a:ext cx="3207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Нейросеть извлекает данные о рыбах</a:t>
            </a:r>
            <a:endParaRPr lang="ru-RU" sz="1600" dirty="0"/>
          </a:p>
        </p:txBody>
      </p:sp>
      <p:sp>
        <p:nvSpPr>
          <p:cNvPr id="39" name="Скругленный прямоугольник 73">
            <a:extLst>
              <a:ext uri="{FF2B5EF4-FFF2-40B4-BE49-F238E27FC236}">
                <a16:creationId xmlns:a16="http://schemas.microsoft.com/office/drawing/2014/main" id="{00F3523D-FA54-4A40-A9DC-147EDB8108A2}"/>
              </a:ext>
            </a:extLst>
          </p:cNvPr>
          <p:cNvSpPr/>
          <p:nvPr/>
        </p:nvSpPr>
        <p:spPr>
          <a:xfrm>
            <a:off x="11190514" y="5360955"/>
            <a:ext cx="6307861" cy="1370296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361BF4-61E9-4B3D-815D-C85FE8D1B3B2}"/>
              </a:ext>
            </a:extLst>
          </p:cNvPr>
          <p:cNvSpPr/>
          <p:nvPr/>
        </p:nvSpPr>
        <p:spPr>
          <a:xfrm>
            <a:off x="11387545" y="5516346"/>
            <a:ext cx="591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Математическая формула</a:t>
            </a:r>
            <a:endParaRPr lang="ru-RU" sz="2800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23125E5F-E87E-4B35-BB89-1B58C1E451CD}"/>
              </a:ext>
            </a:extLst>
          </p:cNvPr>
          <p:cNvSpPr/>
          <p:nvPr/>
        </p:nvSpPr>
        <p:spPr>
          <a:xfrm>
            <a:off x="12312831" y="6083029"/>
            <a:ext cx="3902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5 компонентов с константами</a:t>
            </a:r>
            <a:endParaRPr lang="ru-RU" sz="1600" dirty="0"/>
          </a:p>
        </p:txBody>
      </p:sp>
      <p:sp>
        <p:nvSpPr>
          <p:cNvPr id="41" name="Скругленный прямоугольник 73">
            <a:extLst>
              <a:ext uri="{FF2B5EF4-FFF2-40B4-BE49-F238E27FC236}">
                <a16:creationId xmlns:a16="http://schemas.microsoft.com/office/drawing/2014/main" id="{FB0D1EBA-0879-4822-A1B0-85AB990490BC}"/>
              </a:ext>
            </a:extLst>
          </p:cNvPr>
          <p:cNvSpPr/>
          <p:nvPr/>
        </p:nvSpPr>
        <p:spPr>
          <a:xfrm>
            <a:off x="6965583" y="7217657"/>
            <a:ext cx="5559977" cy="1370296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9633757-A488-4AC1-A689-71CC39A11A5B}"/>
              </a:ext>
            </a:extLst>
          </p:cNvPr>
          <p:cNvSpPr/>
          <p:nvPr/>
        </p:nvSpPr>
        <p:spPr>
          <a:xfrm>
            <a:off x="8057787" y="7443014"/>
            <a:ext cx="3329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Криптография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97E7A2-7305-4420-B528-E7B14476B9B9}"/>
              </a:ext>
            </a:extLst>
          </p:cNvPr>
          <p:cNvSpPr/>
          <p:nvPr/>
        </p:nvSpPr>
        <p:spPr>
          <a:xfrm>
            <a:off x="7935751" y="7965439"/>
            <a:ext cx="3677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Хэширование</a:t>
            </a:r>
            <a:r>
              <a:rPr lang="ru-RU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SHA-256/512</a:t>
            </a:r>
            <a:endParaRPr lang="ru-RU" sz="1600" dirty="0"/>
          </a:p>
        </p:txBody>
      </p:sp>
      <p:sp>
        <p:nvSpPr>
          <p:cNvPr id="42" name="Скругленный прямоугольник 73">
            <a:extLst>
              <a:ext uri="{FF2B5EF4-FFF2-40B4-BE49-F238E27FC236}">
                <a16:creationId xmlns:a16="http://schemas.microsoft.com/office/drawing/2014/main" id="{F4CD78D7-8639-415C-9B77-8B4598B6E6FE}"/>
              </a:ext>
            </a:extLst>
          </p:cNvPr>
          <p:cNvSpPr/>
          <p:nvPr/>
        </p:nvSpPr>
        <p:spPr>
          <a:xfrm>
            <a:off x="358891" y="7217657"/>
            <a:ext cx="5559977" cy="1370296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0B7130B-1A6C-493E-B8C2-FEFA61664B6B}"/>
              </a:ext>
            </a:extLst>
          </p:cNvPr>
          <p:cNvSpPr/>
          <p:nvPr/>
        </p:nvSpPr>
        <p:spPr>
          <a:xfrm>
            <a:off x="1654607" y="7410009"/>
            <a:ext cx="29113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Валидация</a:t>
            </a:r>
            <a:endParaRPr lang="ru-RU" sz="3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BED873-3F79-4E4B-982E-25FCAD38F5C2}"/>
              </a:ext>
            </a:extLst>
          </p:cNvPr>
          <p:cNvSpPr/>
          <p:nvPr/>
        </p:nvSpPr>
        <p:spPr>
          <a:xfrm>
            <a:off x="997982" y="7994784"/>
            <a:ext cx="4418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Проверка качества и случайности</a:t>
            </a:r>
            <a:endParaRPr lang="ru-RU" sz="1600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D41BE1A-F6F6-41B2-9EDC-4B100D69D385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 flipV="1">
            <a:off x="5910348" y="4293790"/>
            <a:ext cx="1055235" cy="256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708F70-3E01-44AD-A351-911A2E5F4C57}"/>
              </a:ext>
            </a:extLst>
          </p:cNvPr>
          <p:cNvCxnSpPr>
            <a:cxnSpLocks/>
          </p:cNvCxnSpPr>
          <p:nvPr/>
        </p:nvCxnSpPr>
        <p:spPr>
          <a:xfrm flipH="1">
            <a:off x="14333442" y="4236680"/>
            <a:ext cx="11002" cy="10110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ED3C4D54-ECB6-4C18-9888-AAD66E389152}"/>
              </a:ext>
            </a:extLst>
          </p:cNvPr>
          <p:cNvCxnSpPr>
            <a:cxnSpLocks/>
          </p:cNvCxnSpPr>
          <p:nvPr/>
        </p:nvCxnSpPr>
        <p:spPr>
          <a:xfrm flipH="1" flipV="1">
            <a:off x="12525560" y="7896384"/>
            <a:ext cx="1846304" cy="64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5FD6DBE-FCBD-4734-B82E-60EDEF6A159A}"/>
              </a:ext>
            </a:extLst>
          </p:cNvPr>
          <p:cNvCxnSpPr>
            <a:cxnSpLocks/>
          </p:cNvCxnSpPr>
          <p:nvPr/>
        </p:nvCxnSpPr>
        <p:spPr>
          <a:xfrm flipH="1">
            <a:off x="6019153" y="7896384"/>
            <a:ext cx="94643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935CAFD-CF94-44D4-A1B1-D7EDC1AD101D}"/>
              </a:ext>
            </a:extLst>
          </p:cNvPr>
          <p:cNvCxnSpPr>
            <a:stCxn id="39" idx="2"/>
          </p:cNvCxnSpPr>
          <p:nvPr/>
        </p:nvCxnSpPr>
        <p:spPr>
          <a:xfrm flipH="1">
            <a:off x="14333441" y="6731251"/>
            <a:ext cx="11004" cy="116513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3EEA3162-2608-4EB2-A4E1-6C83CF6B1F3D}"/>
              </a:ext>
            </a:extLst>
          </p:cNvPr>
          <p:cNvCxnSpPr>
            <a:cxnSpLocks/>
          </p:cNvCxnSpPr>
          <p:nvPr/>
        </p:nvCxnSpPr>
        <p:spPr>
          <a:xfrm>
            <a:off x="12555589" y="4272103"/>
            <a:ext cx="181627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oogle Shape;575;p22">
            <a:extLst>
              <a:ext uri="{FF2B5EF4-FFF2-40B4-BE49-F238E27FC236}">
                <a16:creationId xmlns:a16="http://schemas.microsoft.com/office/drawing/2014/main" id="{F8D11EDE-1E6D-4481-93A1-95E927423D3F}"/>
              </a:ext>
            </a:extLst>
          </p:cNvPr>
          <p:cNvGrpSpPr/>
          <p:nvPr/>
        </p:nvGrpSpPr>
        <p:grpSpPr>
          <a:xfrm>
            <a:off x="13062011" y="3102793"/>
            <a:ext cx="773402" cy="773402"/>
            <a:chOff x="0" y="0"/>
            <a:chExt cx="812800" cy="812800"/>
          </a:xfrm>
        </p:grpSpPr>
        <p:sp>
          <p:nvSpPr>
            <p:cNvPr id="58" name="Google Shape;576;p22">
              <a:extLst>
                <a:ext uri="{FF2B5EF4-FFF2-40B4-BE49-F238E27FC236}">
                  <a16:creationId xmlns:a16="http://schemas.microsoft.com/office/drawing/2014/main" id="{D2375C50-C8DE-46EB-82D3-FF753A08B7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77;p22">
              <a:extLst>
                <a:ext uri="{FF2B5EF4-FFF2-40B4-BE49-F238E27FC236}">
                  <a16:creationId xmlns:a16="http://schemas.microsoft.com/office/drawing/2014/main" id="{65860931-BA93-4C9D-9CB0-6A96D2E164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336;p16">
            <a:extLst>
              <a:ext uri="{FF2B5EF4-FFF2-40B4-BE49-F238E27FC236}">
                <a16:creationId xmlns:a16="http://schemas.microsoft.com/office/drawing/2014/main" id="{BAE8C548-DC69-4BC4-A8D9-394A5B88688C}"/>
              </a:ext>
            </a:extLst>
          </p:cNvPr>
          <p:cNvGrpSpPr/>
          <p:nvPr/>
        </p:nvGrpSpPr>
        <p:grpSpPr>
          <a:xfrm>
            <a:off x="13916957" y="3021730"/>
            <a:ext cx="383187" cy="383187"/>
            <a:chOff x="0" y="0"/>
            <a:chExt cx="812800" cy="812800"/>
          </a:xfrm>
        </p:grpSpPr>
        <p:sp>
          <p:nvSpPr>
            <p:cNvPr id="61" name="Google Shape;337;p16">
              <a:extLst>
                <a:ext uri="{FF2B5EF4-FFF2-40B4-BE49-F238E27FC236}">
                  <a16:creationId xmlns:a16="http://schemas.microsoft.com/office/drawing/2014/main" id="{074E7426-736C-460B-AE80-3D824A10C3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38;p16">
              <a:extLst>
                <a:ext uri="{FF2B5EF4-FFF2-40B4-BE49-F238E27FC236}">
                  <a16:creationId xmlns:a16="http://schemas.microsoft.com/office/drawing/2014/main" id="{6E9C72C9-5BD2-4342-B1F4-5479F62240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575;p22">
            <a:extLst>
              <a:ext uri="{FF2B5EF4-FFF2-40B4-BE49-F238E27FC236}">
                <a16:creationId xmlns:a16="http://schemas.microsoft.com/office/drawing/2014/main" id="{84007786-FCDA-4B3A-ABC4-FDE31E3A0BDF}"/>
              </a:ext>
            </a:extLst>
          </p:cNvPr>
          <p:cNvGrpSpPr/>
          <p:nvPr/>
        </p:nvGrpSpPr>
        <p:grpSpPr>
          <a:xfrm>
            <a:off x="16365166" y="8624192"/>
            <a:ext cx="773402" cy="773402"/>
            <a:chOff x="0" y="0"/>
            <a:chExt cx="812800" cy="812800"/>
          </a:xfrm>
        </p:grpSpPr>
        <p:sp>
          <p:nvSpPr>
            <p:cNvPr id="70" name="Google Shape;576;p22">
              <a:extLst>
                <a:ext uri="{FF2B5EF4-FFF2-40B4-BE49-F238E27FC236}">
                  <a16:creationId xmlns:a16="http://schemas.microsoft.com/office/drawing/2014/main" id="{E2B014C7-E1AB-468C-8B20-A6DCCF4B66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577;p22">
              <a:extLst>
                <a:ext uri="{FF2B5EF4-FFF2-40B4-BE49-F238E27FC236}">
                  <a16:creationId xmlns:a16="http://schemas.microsoft.com/office/drawing/2014/main" id="{BE9AF6C1-5F2F-4599-8944-F3ECCB3C429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336;p16">
            <a:extLst>
              <a:ext uri="{FF2B5EF4-FFF2-40B4-BE49-F238E27FC236}">
                <a16:creationId xmlns:a16="http://schemas.microsoft.com/office/drawing/2014/main" id="{CBB4D387-1E77-4AEC-9977-CEB877CF8F93}"/>
              </a:ext>
            </a:extLst>
          </p:cNvPr>
          <p:cNvGrpSpPr/>
          <p:nvPr/>
        </p:nvGrpSpPr>
        <p:grpSpPr>
          <a:xfrm>
            <a:off x="16869777" y="8112399"/>
            <a:ext cx="383187" cy="383187"/>
            <a:chOff x="0" y="0"/>
            <a:chExt cx="812800" cy="812800"/>
          </a:xfrm>
        </p:grpSpPr>
        <p:sp>
          <p:nvSpPr>
            <p:cNvPr id="73" name="Google Shape;337;p16">
              <a:extLst>
                <a:ext uri="{FF2B5EF4-FFF2-40B4-BE49-F238E27FC236}">
                  <a16:creationId xmlns:a16="http://schemas.microsoft.com/office/drawing/2014/main" id="{54578690-04F2-4852-8E96-40242FFE25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38;p16">
              <a:extLst>
                <a:ext uri="{FF2B5EF4-FFF2-40B4-BE49-F238E27FC236}">
                  <a16:creationId xmlns:a16="http://schemas.microsoft.com/office/drawing/2014/main" id="{8BAAADF4-255A-465B-8CA8-6059E9E62A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336;p16">
            <a:extLst>
              <a:ext uri="{FF2B5EF4-FFF2-40B4-BE49-F238E27FC236}">
                <a16:creationId xmlns:a16="http://schemas.microsoft.com/office/drawing/2014/main" id="{544A1360-D8E1-487F-B30B-7C564BF99684}"/>
              </a:ext>
            </a:extLst>
          </p:cNvPr>
          <p:cNvGrpSpPr/>
          <p:nvPr/>
        </p:nvGrpSpPr>
        <p:grpSpPr>
          <a:xfrm>
            <a:off x="15835018" y="8495586"/>
            <a:ext cx="383187" cy="383187"/>
            <a:chOff x="0" y="0"/>
            <a:chExt cx="812800" cy="812800"/>
          </a:xfrm>
        </p:grpSpPr>
        <p:sp>
          <p:nvSpPr>
            <p:cNvPr id="76" name="Google Shape;337;p16">
              <a:extLst>
                <a:ext uri="{FF2B5EF4-FFF2-40B4-BE49-F238E27FC236}">
                  <a16:creationId xmlns:a16="http://schemas.microsoft.com/office/drawing/2014/main" id="{69C3C522-1D78-4402-A077-CE574A05A3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38;p16">
              <a:extLst>
                <a:ext uri="{FF2B5EF4-FFF2-40B4-BE49-F238E27FC236}">
                  <a16:creationId xmlns:a16="http://schemas.microsoft.com/office/drawing/2014/main" id="{1B24BFCE-BDED-4CC8-8926-0854B236B45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336;p16">
            <a:extLst>
              <a:ext uri="{FF2B5EF4-FFF2-40B4-BE49-F238E27FC236}">
                <a16:creationId xmlns:a16="http://schemas.microsoft.com/office/drawing/2014/main" id="{FCC131D2-03DF-4CC2-AFB7-B8E44037D519}"/>
              </a:ext>
            </a:extLst>
          </p:cNvPr>
          <p:cNvGrpSpPr/>
          <p:nvPr/>
        </p:nvGrpSpPr>
        <p:grpSpPr>
          <a:xfrm>
            <a:off x="14371864" y="9471283"/>
            <a:ext cx="383187" cy="383187"/>
            <a:chOff x="0" y="0"/>
            <a:chExt cx="812800" cy="812800"/>
          </a:xfrm>
        </p:grpSpPr>
        <p:sp>
          <p:nvSpPr>
            <p:cNvPr id="79" name="Google Shape;337;p16">
              <a:extLst>
                <a:ext uri="{FF2B5EF4-FFF2-40B4-BE49-F238E27FC236}">
                  <a16:creationId xmlns:a16="http://schemas.microsoft.com/office/drawing/2014/main" id="{F28E1313-C0C0-4BCD-83DC-54412DCCBA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38;p16">
              <a:extLst>
                <a:ext uri="{FF2B5EF4-FFF2-40B4-BE49-F238E27FC236}">
                  <a16:creationId xmlns:a16="http://schemas.microsoft.com/office/drawing/2014/main" id="{9E6AEE6E-99FF-440F-9D93-BDC6F8EEEAA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336;p16">
            <a:extLst>
              <a:ext uri="{FF2B5EF4-FFF2-40B4-BE49-F238E27FC236}">
                <a16:creationId xmlns:a16="http://schemas.microsoft.com/office/drawing/2014/main" id="{34720CC2-2797-49BB-A6FF-09EE77169129}"/>
              </a:ext>
            </a:extLst>
          </p:cNvPr>
          <p:cNvGrpSpPr/>
          <p:nvPr/>
        </p:nvGrpSpPr>
        <p:grpSpPr>
          <a:xfrm>
            <a:off x="2333671" y="6178175"/>
            <a:ext cx="383187" cy="383187"/>
            <a:chOff x="0" y="0"/>
            <a:chExt cx="812800" cy="812800"/>
          </a:xfrm>
        </p:grpSpPr>
        <p:sp>
          <p:nvSpPr>
            <p:cNvPr id="97" name="Google Shape;337;p16">
              <a:extLst>
                <a:ext uri="{FF2B5EF4-FFF2-40B4-BE49-F238E27FC236}">
                  <a16:creationId xmlns:a16="http://schemas.microsoft.com/office/drawing/2014/main" id="{D96E7C5A-9DF0-498A-B686-64984DDDA1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38;p16">
              <a:extLst>
                <a:ext uri="{FF2B5EF4-FFF2-40B4-BE49-F238E27FC236}">
                  <a16:creationId xmlns:a16="http://schemas.microsoft.com/office/drawing/2014/main" id="{38570B7A-948B-408D-AD0F-B9040A634CF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75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B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8"/>
          <p:cNvGrpSpPr/>
          <p:nvPr/>
        </p:nvGrpSpPr>
        <p:grpSpPr>
          <a:xfrm>
            <a:off x="2627470" y="2671150"/>
            <a:ext cx="773402" cy="773402"/>
            <a:chOff x="0" y="0"/>
            <a:chExt cx="812800" cy="812800"/>
          </a:xfrm>
        </p:grpSpPr>
        <p:sp>
          <p:nvSpPr>
            <p:cNvPr id="406" name="Google Shape;40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408;p18">
            <a:extLst>
              <a:ext uri="{FF2B5EF4-FFF2-40B4-BE49-F238E27FC236}">
                <a16:creationId xmlns:a16="http://schemas.microsoft.com/office/drawing/2014/main" id="{8276A8DA-1897-4F96-8A84-B121C9508B56}"/>
              </a:ext>
            </a:extLst>
          </p:cNvPr>
          <p:cNvGrpSpPr/>
          <p:nvPr/>
        </p:nvGrpSpPr>
        <p:grpSpPr>
          <a:xfrm>
            <a:off x="11027726" y="2892872"/>
            <a:ext cx="773402" cy="773402"/>
            <a:chOff x="0" y="0"/>
            <a:chExt cx="812800" cy="812800"/>
          </a:xfrm>
        </p:grpSpPr>
        <p:sp>
          <p:nvSpPr>
            <p:cNvPr id="77" name="Google Shape;409;p18">
              <a:extLst>
                <a:ext uri="{FF2B5EF4-FFF2-40B4-BE49-F238E27FC236}">
                  <a16:creationId xmlns:a16="http://schemas.microsoft.com/office/drawing/2014/main" id="{DF740FFA-77F4-4B4D-812D-9F52CA336F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10;p18">
              <a:extLst>
                <a:ext uri="{FF2B5EF4-FFF2-40B4-BE49-F238E27FC236}">
                  <a16:creationId xmlns:a16="http://schemas.microsoft.com/office/drawing/2014/main" id="{99E6A727-9791-43BD-86F6-A9C61F7A35E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284;p15">
            <a:extLst>
              <a:ext uri="{FF2B5EF4-FFF2-40B4-BE49-F238E27FC236}">
                <a16:creationId xmlns:a16="http://schemas.microsoft.com/office/drawing/2014/main" id="{2FE3FCAE-7040-49E4-B658-F32BAF6C4590}"/>
              </a:ext>
            </a:extLst>
          </p:cNvPr>
          <p:cNvGrpSpPr/>
          <p:nvPr/>
        </p:nvGrpSpPr>
        <p:grpSpPr>
          <a:xfrm>
            <a:off x="499785" y="7202130"/>
            <a:ext cx="383187" cy="383187"/>
            <a:chOff x="0" y="0"/>
            <a:chExt cx="812800" cy="812800"/>
          </a:xfrm>
        </p:grpSpPr>
        <p:sp>
          <p:nvSpPr>
            <p:cNvPr id="63" name="Google Shape;285;p15">
              <a:extLst>
                <a:ext uri="{FF2B5EF4-FFF2-40B4-BE49-F238E27FC236}">
                  <a16:creationId xmlns:a16="http://schemas.microsoft.com/office/drawing/2014/main" id="{F4A4421D-5E27-486F-B89F-ADCA9CC82B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86;p15">
              <a:extLst>
                <a:ext uri="{FF2B5EF4-FFF2-40B4-BE49-F238E27FC236}">
                  <a16:creationId xmlns:a16="http://schemas.microsoft.com/office/drawing/2014/main" id="{0F7BEBA8-1129-4DC5-A479-5169D8437E5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408;p18">
            <a:extLst>
              <a:ext uri="{FF2B5EF4-FFF2-40B4-BE49-F238E27FC236}">
                <a16:creationId xmlns:a16="http://schemas.microsoft.com/office/drawing/2014/main" id="{A984687A-599C-4B39-ADB0-8311C3FF5786}"/>
              </a:ext>
            </a:extLst>
          </p:cNvPr>
          <p:cNvGrpSpPr/>
          <p:nvPr/>
        </p:nvGrpSpPr>
        <p:grpSpPr>
          <a:xfrm>
            <a:off x="578029" y="8096013"/>
            <a:ext cx="773402" cy="773402"/>
            <a:chOff x="0" y="0"/>
            <a:chExt cx="812800" cy="812800"/>
          </a:xfrm>
        </p:grpSpPr>
        <p:sp>
          <p:nvSpPr>
            <p:cNvPr id="51" name="Google Shape;409;p18">
              <a:extLst>
                <a:ext uri="{FF2B5EF4-FFF2-40B4-BE49-F238E27FC236}">
                  <a16:creationId xmlns:a16="http://schemas.microsoft.com/office/drawing/2014/main" id="{96418C18-35F5-4E65-AA98-389D26B89D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10;p18">
              <a:extLst>
                <a:ext uri="{FF2B5EF4-FFF2-40B4-BE49-F238E27FC236}">
                  <a16:creationId xmlns:a16="http://schemas.microsoft.com/office/drawing/2014/main" id="{29BB0B8C-011B-4003-85A9-BC26D4A4069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408;p18">
            <a:extLst>
              <a:ext uri="{FF2B5EF4-FFF2-40B4-BE49-F238E27FC236}">
                <a16:creationId xmlns:a16="http://schemas.microsoft.com/office/drawing/2014/main" id="{C7E77C89-ED57-453A-8079-9228841D3EE4}"/>
              </a:ext>
            </a:extLst>
          </p:cNvPr>
          <p:cNvGrpSpPr/>
          <p:nvPr/>
        </p:nvGrpSpPr>
        <p:grpSpPr>
          <a:xfrm>
            <a:off x="5809925" y="8398837"/>
            <a:ext cx="773402" cy="773402"/>
            <a:chOff x="0" y="0"/>
            <a:chExt cx="812800" cy="812800"/>
          </a:xfrm>
        </p:grpSpPr>
        <p:sp>
          <p:nvSpPr>
            <p:cNvPr id="72" name="Google Shape;409;p18">
              <a:extLst>
                <a:ext uri="{FF2B5EF4-FFF2-40B4-BE49-F238E27FC236}">
                  <a16:creationId xmlns:a16="http://schemas.microsoft.com/office/drawing/2014/main" id="{DB0FEF73-D216-497A-8689-631B20D2FD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10;p18">
              <a:extLst>
                <a:ext uri="{FF2B5EF4-FFF2-40B4-BE49-F238E27FC236}">
                  <a16:creationId xmlns:a16="http://schemas.microsoft.com/office/drawing/2014/main" id="{F41E6D62-C57C-4E45-87DE-6B01F1594C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Скругленный прямоугольник 74"/>
          <p:cNvSpPr/>
          <p:nvPr/>
        </p:nvSpPr>
        <p:spPr>
          <a:xfrm>
            <a:off x="1250089" y="3326198"/>
            <a:ext cx="8739567" cy="5312899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3956770" y="1755295"/>
            <a:ext cx="4692251" cy="11918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Google Shape;408;p18">
            <a:extLst>
              <a:ext uri="{FF2B5EF4-FFF2-40B4-BE49-F238E27FC236}">
                <a16:creationId xmlns:a16="http://schemas.microsoft.com/office/drawing/2014/main" id="{23D4BEDE-4022-4235-AD2A-0E3684CBDBCA}"/>
              </a:ext>
            </a:extLst>
          </p:cNvPr>
          <p:cNvGrpSpPr/>
          <p:nvPr/>
        </p:nvGrpSpPr>
        <p:grpSpPr>
          <a:xfrm>
            <a:off x="9550033" y="949459"/>
            <a:ext cx="773402" cy="773402"/>
            <a:chOff x="0" y="0"/>
            <a:chExt cx="812800" cy="812800"/>
          </a:xfrm>
        </p:grpSpPr>
        <p:sp>
          <p:nvSpPr>
            <p:cNvPr id="48" name="Google Shape;409;p18">
              <a:extLst>
                <a:ext uri="{FF2B5EF4-FFF2-40B4-BE49-F238E27FC236}">
                  <a16:creationId xmlns:a16="http://schemas.microsoft.com/office/drawing/2014/main" id="{B460B398-083C-4F57-980D-273D2FA386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0;p18">
              <a:extLst>
                <a:ext uri="{FF2B5EF4-FFF2-40B4-BE49-F238E27FC236}">
                  <a16:creationId xmlns:a16="http://schemas.microsoft.com/office/drawing/2014/main" id="{54978BD7-6FAB-4E4C-A2BA-E7322C44F2B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08;p18">
            <a:extLst>
              <a:ext uri="{FF2B5EF4-FFF2-40B4-BE49-F238E27FC236}">
                <a16:creationId xmlns:a16="http://schemas.microsoft.com/office/drawing/2014/main" id="{4BA731EB-48B8-43E7-A92D-285D05EAF232}"/>
              </a:ext>
            </a:extLst>
          </p:cNvPr>
          <p:cNvGrpSpPr/>
          <p:nvPr/>
        </p:nvGrpSpPr>
        <p:grpSpPr>
          <a:xfrm>
            <a:off x="13791724" y="9010081"/>
            <a:ext cx="773402" cy="773402"/>
            <a:chOff x="0" y="0"/>
            <a:chExt cx="812800" cy="812800"/>
          </a:xfrm>
        </p:grpSpPr>
        <p:sp>
          <p:nvSpPr>
            <p:cNvPr id="45" name="Google Shape;409;p18">
              <a:extLst>
                <a:ext uri="{FF2B5EF4-FFF2-40B4-BE49-F238E27FC236}">
                  <a16:creationId xmlns:a16="http://schemas.microsoft.com/office/drawing/2014/main" id="{E11DC83E-C094-4FEB-A1A6-FD74E8559A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0;p18">
              <a:extLst>
                <a:ext uri="{FF2B5EF4-FFF2-40B4-BE49-F238E27FC236}">
                  <a16:creationId xmlns:a16="http://schemas.microsoft.com/office/drawing/2014/main" id="{FAC3057C-6336-4680-8041-92BB6DEC650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84;p15">
            <a:extLst>
              <a:ext uri="{FF2B5EF4-FFF2-40B4-BE49-F238E27FC236}">
                <a16:creationId xmlns:a16="http://schemas.microsoft.com/office/drawing/2014/main" id="{AF426070-74FD-4DFB-9C08-EF5143511B39}"/>
              </a:ext>
            </a:extLst>
          </p:cNvPr>
          <p:cNvGrpSpPr/>
          <p:nvPr/>
        </p:nvGrpSpPr>
        <p:grpSpPr>
          <a:xfrm>
            <a:off x="6652724" y="993051"/>
            <a:ext cx="383187" cy="383187"/>
            <a:chOff x="0" y="0"/>
            <a:chExt cx="812800" cy="812800"/>
          </a:xfrm>
        </p:grpSpPr>
        <p:sp>
          <p:nvSpPr>
            <p:cNvPr id="25" name="Google Shape;285;p15">
              <a:extLst>
                <a:ext uri="{FF2B5EF4-FFF2-40B4-BE49-F238E27FC236}">
                  <a16:creationId xmlns:a16="http://schemas.microsoft.com/office/drawing/2014/main" id="{6C5552DD-CDE9-42F3-ABF6-535E1D3399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6;p15">
              <a:extLst>
                <a:ext uri="{FF2B5EF4-FFF2-40B4-BE49-F238E27FC236}">
                  <a16:creationId xmlns:a16="http://schemas.microsoft.com/office/drawing/2014/main" id="{086B021C-A3FC-4ACA-B94C-930557E4EFA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84;p15">
            <a:extLst>
              <a:ext uri="{FF2B5EF4-FFF2-40B4-BE49-F238E27FC236}">
                <a16:creationId xmlns:a16="http://schemas.microsoft.com/office/drawing/2014/main" id="{E90272D9-D3AE-45F8-8FC7-BA40F5C92A07}"/>
              </a:ext>
            </a:extLst>
          </p:cNvPr>
          <p:cNvGrpSpPr/>
          <p:nvPr/>
        </p:nvGrpSpPr>
        <p:grpSpPr>
          <a:xfrm>
            <a:off x="12355353" y="1144566"/>
            <a:ext cx="383187" cy="383187"/>
            <a:chOff x="0" y="0"/>
            <a:chExt cx="812800" cy="812800"/>
          </a:xfrm>
        </p:grpSpPr>
        <p:sp>
          <p:nvSpPr>
            <p:cNvPr id="22" name="Google Shape;285;p15">
              <a:extLst>
                <a:ext uri="{FF2B5EF4-FFF2-40B4-BE49-F238E27FC236}">
                  <a16:creationId xmlns:a16="http://schemas.microsoft.com/office/drawing/2014/main" id="{55A5033F-E8F4-4DA8-AAD7-BBC8042EF1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86;p15">
              <a:extLst>
                <a:ext uri="{FF2B5EF4-FFF2-40B4-BE49-F238E27FC236}">
                  <a16:creationId xmlns:a16="http://schemas.microsoft.com/office/drawing/2014/main" id="{9AE94116-8E33-4DA1-81CE-567FB9D37D1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18"/>
          <p:cNvGrpSpPr/>
          <p:nvPr/>
        </p:nvGrpSpPr>
        <p:grpSpPr>
          <a:xfrm>
            <a:off x="16348617" y="1769530"/>
            <a:ext cx="773402" cy="773402"/>
            <a:chOff x="0" y="0"/>
            <a:chExt cx="812800" cy="812800"/>
          </a:xfrm>
        </p:grpSpPr>
        <p:sp>
          <p:nvSpPr>
            <p:cNvPr id="409" name="Google Shape;409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11801128" y="-6975719"/>
            <a:ext cx="12175189" cy="9518651"/>
          </a:xfrm>
          <a:custGeom>
            <a:avLst/>
            <a:gdLst/>
            <a:ahLst/>
            <a:cxnLst/>
            <a:rect l="l" t="t" r="r" b="b"/>
            <a:pathLst>
              <a:path w="5328167" h="4165600" extrusionOk="0">
                <a:moveTo>
                  <a:pt x="4851565" y="1230630"/>
                </a:moveTo>
                <a:cubicBezTo>
                  <a:pt x="5117702" y="1244600"/>
                  <a:pt x="5328167" y="1416050"/>
                  <a:pt x="5325452" y="1680210"/>
                </a:cubicBezTo>
                <a:cubicBezTo>
                  <a:pt x="5322736" y="1931670"/>
                  <a:pt x="5104124" y="2134870"/>
                  <a:pt x="4833913" y="2134870"/>
                </a:cubicBezTo>
                <a:cubicBezTo>
                  <a:pt x="4607154" y="2160270"/>
                  <a:pt x="4165855" y="2302510"/>
                  <a:pt x="4349164" y="2602230"/>
                </a:cubicBezTo>
                <a:cubicBezTo>
                  <a:pt x="4437424" y="2747010"/>
                  <a:pt x="4552840" y="2820670"/>
                  <a:pt x="4556914" y="3002280"/>
                </a:cubicBezTo>
                <a:cubicBezTo>
                  <a:pt x="4563703" y="3300730"/>
                  <a:pt x="4252757" y="3577590"/>
                  <a:pt x="3929591" y="3503930"/>
                </a:cubicBezTo>
                <a:cubicBezTo>
                  <a:pt x="3838616" y="3483610"/>
                  <a:pt x="3753072" y="3441700"/>
                  <a:pt x="3667528" y="3408680"/>
                </a:cubicBezTo>
                <a:cubicBezTo>
                  <a:pt x="3288690" y="3260090"/>
                  <a:pt x="2869118" y="3318510"/>
                  <a:pt x="2531015" y="3531870"/>
                </a:cubicBezTo>
                <a:cubicBezTo>
                  <a:pt x="2245869" y="3710940"/>
                  <a:pt x="2036761" y="3990340"/>
                  <a:pt x="1690512" y="4075430"/>
                </a:cubicBezTo>
                <a:cubicBezTo>
                  <a:pt x="1322537" y="4165600"/>
                  <a:pt x="915185" y="4089400"/>
                  <a:pt x="623249" y="3858260"/>
                </a:cubicBezTo>
                <a:cubicBezTo>
                  <a:pt x="373406" y="3657600"/>
                  <a:pt x="213181" y="3355340"/>
                  <a:pt x="215897" y="3048000"/>
                </a:cubicBezTo>
                <a:cubicBezTo>
                  <a:pt x="218612" y="2724150"/>
                  <a:pt x="391058" y="2429510"/>
                  <a:pt x="454877" y="2115820"/>
                </a:cubicBezTo>
                <a:cubicBezTo>
                  <a:pt x="491538" y="1931670"/>
                  <a:pt x="491538" y="1732280"/>
                  <a:pt x="420931" y="1554480"/>
                </a:cubicBezTo>
                <a:cubicBezTo>
                  <a:pt x="348965" y="1377950"/>
                  <a:pt x="190098" y="1267460"/>
                  <a:pt x="96407" y="1104900"/>
                </a:cubicBezTo>
                <a:cubicBezTo>
                  <a:pt x="35304" y="999490"/>
                  <a:pt x="0" y="877570"/>
                  <a:pt x="0" y="749300"/>
                </a:cubicBezTo>
                <a:cubicBezTo>
                  <a:pt x="0" y="335280"/>
                  <a:pt x="358470" y="0"/>
                  <a:pt x="801126" y="0"/>
                </a:cubicBezTo>
                <a:cubicBezTo>
                  <a:pt x="926047" y="0"/>
                  <a:pt x="1050969" y="27940"/>
                  <a:pt x="1162312" y="80010"/>
                </a:cubicBezTo>
                <a:cubicBezTo>
                  <a:pt x="1360557" y="173990"/>
                  <a:pt x="1482762" y="354330"/>
                  <a:pt x="1679649" y="452120"/>
                </a:cubicBezTo>
                <a:cubicBezTo>
                  <a:pt x="2009604" y="615950"/>
                  <a:pt x="2297467" y="523240"/>
                  <a:pt x="2639643" y="466090"/>
                </a:cubicBezTo>
                <a:cubicBezTo>
                  <a:pt x="2856897" y="429260"/>
                  <a:pt x="3133897" y="431800"/>
                  <a:pt x="3333499" y="532130"/>
                </a:cubicBezTo>
                <a:cubicBezTo>
                  <a:pt x="3499155" y="614680"/>
                  <a:pt x="3594205" y="786130"/>
                  <a:pt x="3679749" y="934720"/>
                </a:cubicBezTo>
                <a:cubicBezTo>
                  <a:pt x="3916013" y="1341120"/>
                  <a:pt x="4418414" y="1210310"/>
                  <a:pt x="4836629" y="1229360"/>
                </a:cubicBezTo>
                <a:cubicBezTo>
                  <a:pt x="4843418" y="1229360"/>
                  <a:pt x="4847492" y="1230630"/>
                  <a:pt x="4851565" y="1230630"/>
                </a:cubicBezTo>
                <a:close/>
              </a:path>
            </a:pathLst>
          </a:custGeom>
          <a:solidFill>
            <a:srgbClr val="001A5B"/>
          </a:soli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-6614741" y="-4668519"/>
            <a:ext cx="11387557" cy="951865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0F52F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Google Shape;134;p12">
            <a:extLst>
              <a:ext uri="{FF2B5EF4-FFF2-40B4-BE49-F238E27FC236}">
                <a16:creationId xmlns:a16="http://schemas.microsoft.com/office/drawing/2014/main" id="{308F9D40-65D1-412A-A26A-A124B740A484}"/>
              </a:ext>
            </a:extLst>
          </p:cNvPr>
          <p:cNvGrpSpPr/>
          <p:nvPr/>
        </p:nvGrpSpPr>
        <p:grpSpPr>
          <a:xfrm>
            <a:off x="1028700" y="-23681"/>
            <a:ext cx="16230600" cy="1168247"/>
            <a:chOff x="0" y="-518500"/>
            <a:chExt cx="21640800" cy="1557663"/>
          </a:xfrm>
        </p:grpSpPr>
        <p:grpSp>
          <p:nvGrpSpPr>
            <p:cNvPr id="32" name="Google Shape;135;p12">
              <a:extLst>
                <a:ext uri="{FF2B5EF4-FFF2-40B4-BE49-F238E27FC236}">
                  <a16:creationId xmlns:a16="http://schemas.microsoft.com/office/drawing/2014/main" id="{EEDDD32A-9242-4FB2-9178-3DEB7D94D9B5}"/>
                </a:ext>
              </a:extLst>
            </p:cNvPr>
            <p:cNvGrpSpPr/>
            <p:nvPr/>
          </p:nvGrpSpPr>
          <p:grpSpPr>
            <a:xfrm>
              <a:off x="0" y="-518500"/>
              <a:ext cx="21640800" cy="1557663"/>
              <a:chOff x="0" y="-102420"/>
              <a:chExt cx="4274726" cy="307687"/>
            </a:xfrm>
          </p:grpSpPr>
          <p:sp>
            <p:nvSpPr>
              <p:cNvPr id="37" name="Google Shape;136;p12">
                <a:extLst>
                  <a:ext uri="{FF2B5EF4-FFF2-40B4-BE49-F238E27FC236}">
                    <a16:creationId xmlns:a16="http://schemas.microsoft.com/office/drawing/2014/main" id="{20642369-49A5-40D8-80CE-909EC945E64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052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05267" extrusionOk="0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80940"/>
                    </a:lnTo>
                    <a:cubicBezTo>
                      <a:pt x="4274726" y="194375"/>
                      <a:pt x="4263834" y="205267"/>
                      <a:pt x="4250399" y="205267"/>
                    </a:cubicBezTo>
                    <a:lnTo>
                      <a:pt x="24327" y="205267"/>
                    </a:lnTo>
                    <a:cubicBezTo>
                      <a:pt x="10891" y="205267"/>
                      <a:pt x="0" y="194375"/>
                      <a:pt x="0" y="180940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001A5B"/>
              </a:solidFill>
              <a:ln w="381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37;p12">
                <a:extLst>
                  <a:ext uri="{FF2B5EF4-FFF2-40B4-BE49-F238E27FC236}">
                    <a16:creationId xmlns:a16="http://schemas.microsoft.com/office/drawing/2014/main" id="{353E0EC1-3C27-4BC1-AD7A-9558F3F895CC}"/>
                  </a:ext>
                </a:extLst>
              </p:cNvPr>
              <p:cNvSpPr txBox="1"/>
              <p:nvPr/>
            </p:nvSpPr>
            <p:spPr>
              <a:xfrm>
                <a:off x="0" y="-102420"/>
                <a:ext cx="4274726" cy="25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38;p12">
              <a:extLst>
                <a:ext uri="{FF2B5EF4-FFF2-40B4-BE49-F238E27FC236}">
                  <a16:creationId xmlns:a16="http://schemas.microsoft.com/office/drawing/2014/main" id="{B5799B52-D428-41A6-9C7B-D26C8BCA3DCE}"/>
                </a:ext>
              </a:extLst>
            </p:cNvPr>
            <p:cNvGrpSpPr/>
            <p:nvPr/>
          </p:nvGrpSpPr>
          <p:grpSpPr>
            <a:xfrm>
              <a:off x="369548" y="195526"/>
              <a:ext cx="648111" cy="648111"/>
              <a:chOff x="0" y="0"/>
              <a:chExt cx="812800" cy="812800"/>
            </a:xfrm>
          </p:grpSpPr>
          <p:sp>
            <p:nvSpPr>
              <p:cNvPr id="35" name="Google Shape;139;p12">
                <a:extLst>
                  <a:ext uri="{FF2B5EF4-FFF2-40B4-BE49-F238E27FC236}">
                    <a16:creationId xmlns:a16="http://schemas.microsoft.com/office/drawing/2014/main" id="{B60F230E-3916-488F-8C92-66DAFB71EF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40;p12">
                <a:extLst>
                  <a:ext uri="{FF2B5EF4-FFF2-40B4-BE49-F238E27FC236}">
                    <a16:creationId xmlns:a16="http://schemas.microsoft.com/office/drawing/2014/main" id="{B96A1430-B893-439E-8402-02EC426A7BCB}"/>
                  </a:ext>
                </a:extLst>
              </p:cNvPr>
              <p:cNvSpPr txBox="1"/>
              <p:nvPr/>
            </p:nvSpPr>
            <p:spPr>
              <a:xfrm>
                <a:off x="76200" y="28572"/>
                <a:ext cx="660399" cy="708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42;p12">
              <a:extLst>
                <a:ext uri="{FF2B5EF4-FFF2-40B4-BE49-F238E27FC236}">
                  <a16:creationId xmlns:a16="http://schemas.microsoft.com/office/drawing/2014/main" id="{F4B5C354-EBE0-4E78-8DA2-11EFAE3A89CB}"/>
                </a:ext>
              </a:extLst>
            </p:cNvPr>
            <p:cNvSpPr txBox="1"/>
            <p:nvPr/>
          </p:nvSpPr>
          <p:spPr>
            <a:xfrm>
              <a:off x="1387207" y="293271"/>
              <a:ext cx="105334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Первенство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Федеральных</a:t>
              </a:r>
              <a:r>
                <a:rPr lang="ru-RU" sz="20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 </a:t>
              </a:r>
              <a:r>
                <a:rPr lang="ru-RU" sz="2400" b="1" dirty="0">
                  <a:solidFill>
                    <a:schemeClr val="bg1"/>
                  </a:solidFill>
                  <a:latin typeface="Dela Gothic One" panose="020B0604020202020204" charset="-128"/>
                  <a:ea typeface="Dela Gothic One" panose="020B0604020202020204" charset="-128"/>
                </a:rPr>
                <a:t>округов 2025</a:t>
              </a:r>
              <a:endParaRPr lang="ru-RU" sz="20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endParaRPr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B10B7AE-758C-47D8-B889-B2D7FE55AF97}"/>
              </a:ext>
            </a:extLst>
          </p:cNvPr>
          <p:cNvSpPr/>
          <p:nvPr/>
        </p:nvSpPr>
        <p:spPr>
          <a:xfrm>
            <a:off x="4347627" y="187182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Алгоритм</a:t>
            </a:r>
            <a:endParaRPr lang="ru-RU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EFCE39-24D0-42EB-B9D4-86DE6257F05C}"/>
              </a:ext>
            </a:extLst>
          </p:cNvPr>
          <p:cNvSpPr/>
          <p:nvPr/>
        </p:nvSpPr>
        <p:spPr>
          <a:xfrm>
            <a:off x="1708545" y="4216261"/>
            <a:ext cx="80340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Используется YOLO, адаптированная для точного распознавания рыб.  </a:t>
            </a:r>
            <a:r>
              <a:rPr lang="ru-RU" sz="3200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Дообучение</a:t>
            </a:r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на специализированном </a:t>
            </a:r>
            <a:r>
              <a:rPr lang="ru-RU" sz="3200" dirty="0" err="1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датасете</a:t>
            </a:r>
            <a:r>
              <a:rPr lang="ru-RU" sz="3200" dirty="0">
                <a:solidFill>
                  <a:schemeClr val="bg1"/>
                </a:solidFill>
                <a:latin typeface="Dela Gothic One" panose="020B0604020202020204" charset="-128"/>
                <a:ea typeface="Dela Gothic One" panose="020B0604020202020204" charset="-128"/>
              </a:rPr>
              <a:t> повышает точность определения нужных объектов</a:t>
            </a:r>
          </a:p>
        </p:txBody>
      </p:sp>
      <p:grpSp>
        <p:nvGrpSpPr>
          <p:cNvPr id="27" name="Google Shape;284;p15">
            <a:extLst>
              <a:ext uri="{FF2B5EF4-FFF2-40B4-BE49-F238E27FC236}">
                <a16:creationId xmlns:a16="http://schemas.microsoft.com/office/drawing/2014/main" id="{71B93569-2132-48B3-8503-F7C7146DE46C}"/>
              </a:ext>
            </a:extLst>
          </p:cNvPr>
          <p:cNvGrpSpPr/>
          <p:nvPr/>
        </p:nvGrpSpPr>
        <p:grpSpPr>
          <a:xfrm>
            <a:off x="17213434" y="4466945"/>
            <a:ext cx="383187" cy="383187"/>
            <a:chOff x="0" y="0"/>
            <a:chExt cx="812800" cy="812800"/>
          </a:xfrm>
        </p:grpSpPr>
        <p:sp>
          <p:nvSpPr>
            <p:cNvPr id="28" name="Google Shape;285;p15">
              <a:extLst>
                <a:ext uri="{FF2B5EF4-FFF2-40B4-BE49-F238E27FC236}">
                  <a16:creationId xmlns:a16="http://schemas.microsoft.com/office/drawing/2014/main" id="{46350B9C-0915-4B85-BFAF-C5F9C6891C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86;p15">
              <a:extLst>
                <a:ext uri="{FF2B5EF4-FFF2-40B4-BE49-F238E27FC236}">
                  <a16:creationId xmlns:a16="http://schemas.microsoft.com/office/drawing/2014/main" id="{07ACA598-90BF-4694-AE32-AB0C1503F48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84;p15">
            <a:extLst>
              <a:ext uri="{FF2B5EF4-FFF2-40B4-BE49-F238E27FC236}">
                <a16:creationId xmlns:a16="http://schemas.microsoft.com/office/drawing/2014/main" id="{B4BFCC1F-1FE7-423B-B24F-BFDB94B0509A}"/>
              </a:ext>
            </a:extLst>
          </p:cNvPr>
          <p:cNvGrpSpPr/>
          <p:nvPr/>
        </p:nvGrpSpPr>
        <p:grpSpPr>
          <a:xfrm>
            <a:off x="655455" y="3180452"/>
            <a:ext cx="383187" cy="383187"/>
            <a:chOff x="0" y="0"/>
            <a:chExt cx="812800" cy="812800"/>
          </a:xfrm>
        </p:grpSpPr>
        <p:sp>
          <p:nvSpPr>
            <p:cNvPr id="39" name="Google Shape;285;p15">
              <a:extLst>
                <a:ext uri="{FF2B5EF4-FFF2-40B4-BE49-F238E27FC236}">
                  <a16:creationId xmlns:a16="http://schemas.microsoft.com/office/drawing/2014/main" id="{B64661F4-0643-4F61-A34E-03ABF61D6E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86;p15">
              <a:extLst>
                <a:ext uri="{FF2B5EF4-FFF2-40B4-BE49-F238E27FC236}">
                  <a16:creationId xmlns:a16="http://schemas.microsoft.com/office/drawing/2014/main" id="{0452289C-435E-4BF1-9BA0-24F2A36B543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08;p18">
            <a:extLst>
              <a:ext uri="{FF2B5EF4-FFF2-40B4-BE49-F238E27FC236}">
                <a16:creationId xmlns:a16="http://schemas.microsoft.com/office/drawing/2014/main" id="{DF585062-A283-48BB-BE2F-946DAB52D44D}"/>
              </a:ext>
            </a:extLst>
          </p:cNvPr>
          <p:cNvGrpSpPr/>
          <p:nvPr/>
        </p:nvGrpSpPr>
        <p:grpSpPr>
          <a:xfrm>
            <a:off x="16485898" y="8323640"/>
            <a:ext cx="773402" cy="773402"/>
            <a:chOff x="0" y="0"/>
            <a:chExt cx="812800" cy="812800"/>
          </a:xfrm>
        </p:grpSpPr>
        <p:sp>
          <p:nvSpPr>
            <p:cNvPr id="42" name="Google Shape;409;p18">
              <a:extLst>
                <a:ext uri="{FF2B5EF4-FFF2-40B4-BE49-F238E27FC236}">
                  <a16:creationId xmlns:a16="http://schemas.microsoft.com/office/drawing/2014/main" id="{18ED8E13-BAAE-4D10-9D96-49524FE32F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0;p18">
              <a:extLst>
                <a:ext uri="{FF2B5EF4-FFF2-40B4-BE49-F238E27FC236}">
                  <a16:creationId xmlns:a16="http://schemas.microsoft.com/office/drawing/2014/main" id="{9731A4BC-2D29-43F2-BB8C-0A0D9FB2A1A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408;p18">
            <a:extLst>
              <a:ext uri="{FF2B5EF4-FFF2-40B4-BE49-F238E27FC236}">
                <a16:creationId xmlns:a16="http://schemas.microsoft.com/office/drawing/2014/main" id="{60E586DE-EC8C-4530-936E-79CD8F98AB38}"/>
              </a:ext>
            </a:extLst>
          </p:cNvPr>
          <p:cNvGrpSpPr/>
          <p:nvPr/>
        </p:nvGrpSpPr>
        <p:grpSpPr>
          <a:xfrm>
            <a:off x="2627469" y="8992813"/>
            <a:ext cx="773402" cy="773402"/>
            <a:chOff x="0" y="0"/>
            <a:chExt cx="812800" cy="812800"/>
          </a:xfrm>
        </p:grpSpPr>
        <p:sp>
          <p:nvSpPr>
            <p:cNvPr id="54" name="Google Shape;409;p18">
              <a:extLst>
                <a:ext uri="{FF2B5EF4-FFF2-40B4-BE49-F238E27FC236}">
                  <a16:creationId xmlns:a16="http://schemas.microsoft.com/office/drawing/2014/main" id="{23C95099-C8F6-49E4-A853-B3FD9F0667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10;p18">
              <a:extLst>
                <a:ext uri="{FF2B5EF4-FFF2-40B4-BE49-F238E27FC236}">
                  <a16:creationId xmlns:a16="http://schemas.microsoft.com/office/drawing/2014/main" id="{AFCB0510-F031-4306-A4DB-57AADF590C9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284;p15">
            <a:extLst>
              <a:ext uri="{FF2B5EF4-FFF2-40B4-BE49-F238E27FC236}">
                <a16:creationId xmlns:a16="http://schemas.microsoft.com/office/drawing/2014/main" id="{A0E1E84F-DDB0-4F2E-96F9-38D90AC66F71}"/>
              </a:ext>
            </a:extLst>
          </p:cNvPr>
          <p:cNvGrpSpPr/>
          <p:nvPr/>
        </p:nvGrpSpPr>
        <p:grpSpPr>
          <a:xfrm>
            <a:off x="3467053" y="8778397"/>
            <a:ext cx="383187" cy="383187"/>
            <a:chOff x="0" y="0"/>
            <a:chExt cx="812800" cy="812800"/>
          </a:xfrm>
        </p:grpSpPr>
        <p:sp>
          <p:nvSpPr>
            <p:cNvPr id="57" name="Google Shape;285;p15">
              <a:extLst>
                <a:ext uri="{FF2B5EF4-FFF2-40B4-BE49-F238E27FC236}">
                  <a16:creationId xmlns:a16="http://schemas.microsoft.com/office/drawing/2014/main" id="{813D7DC2-FC0C-48F3-A381-66A4846990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86;p15">
              <a:extLst>
                <a:ext uri="{FF2B5EF4-FFF2-40B4-BE49-F238E27FC236}">
                  <a16:creationId xmlns:a16="http://schemas.microsoft.com/office/drawing/2014/main" id="{75B301F9-1064-4D67-BF22-869CBEB44EA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284;p15">
            <a:extLst>
              <a:ext uri="{FF2B5EF4-FFF2-40B4-BE49-F238E27FC236}">
                <a16:creationId xmlns:a16="http://schemas.microsoft.com/office/drawing/2014/main" id="{B4B5ED4F-CE8F-4AEC-BFF7-AA464E0971BA}"/>
              </a:ext>
            </a:extLst>
          </p:cNvPr>
          <p:cNvGrpSpPr/>
          <p:nvPr/>
        </p:nvGrpSpPr>
        <p:grpSpPr>
          <a:xfrm>
            <a:off x="2107233" y="8953855"/>
            <a:ext cx="383187" cy="383187"/>
            <a:chOff x="0" y="0"/>
            <a:chExt cx="812800" cy="812800"/>
          </a:xfrm>
        </p:grpSpPr>
        <p:sp>
          <p:nvSpPr>
            <p:cNvPr id="60" name="Google Shape;285;p15">
              <a:extLst>
                <a:ext uri="{FF2B5EF4-FFF2-40B4-BE49-F238E27FC236}">
                  <a16:creationId xmlns:a16="http://schemas.microsoft.com/office/drawing/2014/main" id="{A8022916-A139-4083-A02E-9A8268FC8F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86;p15">
              <a:extLst>
                <a:ext uri="{FF2B5EF4-FFF2-40B4-BE49-F238E27FC236}">
                  <a16:creationId xmlns:a16="http://schemas.microsoft.com/office/drawing/2014/main" id="{F6EDF57C-EEA5-4107-8A4B-1063460A3F5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284;p15">
            <a:extLst>
              <a:ext uri="{FF2B5EF4-FFF2-40B4-BE49-F238E27FC236}">
                <a16:creationId xmlns:a16="http://schemas.microsoft.com/office/drawing/2014/main" id="{2F3368F1-52BB-4D60-8F9E-9A21745F1778}"/>
              </a:ext>
            </a:extLst>
          </p:cNvPr>
          <p:cNvGrpSpPr/>
          <p:nvPr/>
        </p:nvGrpSpPr>
        <p:grpSpPr>
          <a:xfrm>
            <a:off x="11841688" y="8529974"/>
            <a:ext cx="383187" cy="383187"/>
            <a:chOff x="0" y="0"/>
            <a:chExt cx="812800" cy="812800"/>
          </a:xfrm>
        </p:grpSpPr>
        <p:sp>
          <p:nvSpPr>
            <p:cNvPr id="66" name="Google Shape;285;p15">
              <a:extLst>
                <a:ext uri="{FF2B5EF4-FFF2-40B4-BE49-F238E27FC236}">
                  <a16:creationId xmlns:a16="http://schemas.microsoft.com/office/drawing/2014/main" id="{F4BEFF22-463A-4F77-9A42-1E89A8462E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86;p15">
              <a:extLst>
                <a:ext uri="{FF2B5EF4-FFF2-40B4-BE49-F238E27FC236}">
                  <a16:creationId xmlns:a16="http://schemas.microsoft.com/office/drawing/2014/main" id="{4E392434-4882-497E-80E5-7832AC3297C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408;p18">
            <a:extLst>
              <a:ext uri="{FF2B5EF4-FFF2-40B4-BE49-F238E27FC236}">
                <a16:creationId xmlns:a16="http://schemas.microsoft.com/office/drawing/2014/main" id="{CB90A6AF-E04A-4FC3-987D-936795358E6E}"/>
              </a:ext>
            </a:extLst>
          </p:cNvPr>
          <p:cNvGrpSpPr/>
          <p:nvPr/>
        </p:nvGrpSpPr>
        <p:grpSpPr>
          <a:xfrm>
            <a:off x="9144000" y="8929513"/>
            <a:ext cx="773402" cy="773402"/>
            <a:chOff x="0" y="0"/>
            <a:chExt cx="812800" cy="812800"/>
          </a:xfrm>
        </p:grpSpPr>
        <p:sp>
          <p:nvSpPr>
            <p:cNvPr id="69" name="Google Shape;409;p18">
              <a:extLst>
                <a:ext uri="{FF2B5EF4-FFF2-40B4-BE49-F238E27FC236}">
                  <a16:creationId xmlns:a16="http://schemas.microsoft.com/office/drawing/2014/main" id="{7614FCED-24CB-446D-9C5B-56AA763385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10;p18">
              <a:extLst>
                <a:ext uri="{FF2B5EF4-FFF2-40B4-BE49-F238E27FC236}">
                  <a16:creationId xmlns:a16="http://schemas.microsoft.com/office/drawing/2014/main" id="{BD59170A-1719-4108-92AB-46605A166F0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2BFCB5-0A3D-42F6-A92E-89A07A01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081" y="3300617"/>
            <a:ext cx="5363583" cy="533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TER  SAFETY Presentation">
  <a:themeElements>
    <a:clrScheme name="Office">
      <a:dk1>
        <a:srgbClr val="001A5B"/>
      </a:dk1>
      <a:lt1>
        <a:srgbClr val="FFFFFF"/>
      </a:lt1>
      <a:dk2>
        <a:srgbClr val="7E8BAC"/>
      </a:dk2>
      <a:lt2>
        <a:srgbClr val="0F52FB"/>
      </a:lt2>
      <a:accent1>
        <a:srgbClr val="38B6FF"/>
      </a:accent1>
      <a:accent2>
        <a:srgbClr val="888888"/>
      </a:accent2>
      <a:accent3>
        <a:srgbClr val="0F52FB"/>
      </a:accent3>
      <a:accent4>
        <a:srgbClr val="38B6FF"/>
      </a:accent4>
      <a:accent5>
        <a:srgbClr val="001A5B"/>
      </a:accent5>
      <a:accent6>
        <a:srgbClr val="7E8BAC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321</Words>
  <Application>Microsoft Office PowerPoint</Application>
  <PresentationFormat>Произвольный</PresentationFormat>
  <Paragraphs>79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Dela Gothic One</vt:lpstr>
      <vt:lpstr>Arial</vt:lpstr>
      <vt:lpstr>Arimo</vt:lpstr>
      <vt:lpstr>WATER  SAFETY 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Asus</cp:lastModifiedBy>
  <cp:revision>61</cp:revision>
  <dcterms:modified xsi:type="dcterms:W3CDTF">2025-10-23T06:43:17Z</dcterms:modified>
</cp:coreProperties>
</file>